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4" r:id="rId3"/>
    <p:sldId id="265" r:id="rId4"/>
    <p:sldId id="266" r:id="rId5"/>
    <p:sldId id="267" r:id="rId6"/>
    <p:sldId id="343" r:id="rId7"/>
    <p:sldId id="270" r:id="rId8"/>
    <p:sldId id="275" r:id="rId9"/>
    <p:sldId id="276" r:id="rId10"/>
    <p:sldId id="345" r:id="rId11"/>
    <p:sldId id="344" r:id="rId12"/>
    <p:sldId id="351" r:id="rId13"/>
    <p:sldId id="346" r:id="rId14"/>
    <p:sldId id="347" r:id="rId15"/>
    <p:sldId id="352" r:id="rId16"/>
    <p:sldId id="353" r:id="rId17"/>
    <p:sldId id="354" r:id="rId18"/>
    <p:sldId id="320" r:id="rId19"/>
    <p:sldId id="324" r:id="rId20"/>
    <p:sldId id="288" r:id="rId21"/>
    <p:sldId id="335" r:id="rId22"/>
    <p:sldId id="336" r:id="rId23"/>
    <p:sldId id="326" r:id="rId24"/>
    <p:sldId id="325" r:id="rId25"/>
    <p:sldId id="355" r:id="rId26"/>
    <p:sldId id="289" r:id="rId27"/>
    <p:sldId id="356" r:id="rId28"/>
    <p:sldId id="339" r:id="rId29"/>
    <p:sldId id="340" r:id="rId30"/>
    <p:sldId id="341" r:id="rId31"/>
    <p:sldId id="342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60" autoAdjust="0"/>
  </p:normalViewPr>
  <p:slideViewPr>
    <p:cSldViewPr showGuides="1">
      <p:cViewPr varScale="1">
        <p:scale>
          <a:sx n="82" d="100"/>
          <a:sy n="82" d="100"/>
        </p:scale>
        <p:origin x="1474" y="67"/>
      </p:cViewPr>
      <p:guideLst>
        <p:guide orient="horz" pos="754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7080" y="226368"/>
            <a:ext cx="3672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77080" y="467544"/>
            <a:ext cx="3672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algn="l"/>
            <a:fld id="{40D6B527-4120-4D9C-8CE1-94305D60889F}" type="datetimeFigureOut">
              <a:rPr lang="de-DE" sz="1050" smtClean="0">
                <a:latin typeface="Arial" pitchFamily="34" charset="0"/>
                <a:cs typeface="Arial" pitchFamily="34" charset="0"/>
              </a:rPr>
              <a:pPr algn="l"/>
              <a:t>12.05.2017</a:t>
            </a:fld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57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6F71B-55FD-4D77-BE3E-8521A01D33A6}" type="slidenum">
              <a:rPr lang="de-DE" sz="1050" smtClean="0">
                <a:latin typeface="Arial" pitchFamily="34" charset="0"/>
                <a:cs typeface="Arial" pitchFamily="34" charset="0"/>
              </a:rPr>
              <a:t>‹Nr.›</a:t>
            </a:fld>
            <a:endParaRPr lang="de-DE" sz="105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3" t="23469" r="3611" b="24896"/>
          <a:stretch/>
        </p:blipFill>
        <p:spPr bwMode="auto">
          <a:xfrm>
            <a:off x="5481328" y="53340"/>
            <a:ext cx="900000" cy="75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7548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03.532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286 29 16 0,'-7'-23'8'0,"-5"16"-4"0,12 7 9 15,0 7-12-15,-4 2 0 16,4 12 2-16,0 3 0 15,-3 10-4-15,-2 6 1 16,-2 12 2-16,-1-4 0 0,2 16 0 16,2 14 0-16,0-3-1 15,0 10 0-15,-4 11 1 16,-3-18 0-16,0 7-1 16,-1 7 1-16,4-4-1 15,1 15 0-15,-1 5 0 16,0-23 0-16,4 7-1 15,-3 0 1-15,4-4-1 16,-1-13 0-16,4 20 1 16,-4-2 0-16,1-19-1 15,-9 5 1-15,-3 6-1 16,-5-3 1-16,5-8 0 16,3-29 0-16,-1 12 0 15,-3-2 0-15,4-8 0 16,5-6 0-16,-1-3-1 15,4-4 0-15,4-14-7 0,12-3 0 16,-8-21-3-16,-4-5 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50.77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-2444-1340 18 0,'-8'-4'9'0,"8"-2"-5"15,0 6 7-15,-4-3-10 16,4 3 0-16,-4 0 0 16,-3 6 1-16,2-6-2 15,-2 17 0-15,-5 10 1 16,1 4 1-16,0 6-1 16,3 18 1-16,4-8-1 15,8-6 1-15,4-6-1 16,11-5 0-16,-4-6 1 15,0-11 0-15,5 1 0 16,6-14 0-16,5-14 0 16,-5-6 1-16,-3-7 0 15,-4-11 0-15,-7-5-1 0,-12-2 1 16,-7 11-1-16,-9 7 0 16,-3 3 0-16,4 7 0 15,-12 10-1-15,-4 11 0 16,5 2-2-16,2 1 1 15,10 4-6-15,9-5 1 16,17 4-6-16,15-10 0 16</inkml:trace>
  <inkml:trace contextRef="#ctx0" brushRef="#br0" timeOffset="1171.8875">-2399-1133 21 0,'4'-3'10'0,"19"-17"-3"0,-12 10 7 16,8-11-12-16,12-3 0 15,7-9 2-15,16-9 0 16,7 1-5-16,4 1 0 16,-8 9 4-16,-7-3 0 15,7-7-4-15,1-3 1 16,-1-7-9-16,4 0 1 16</inkml:trace>
  <inkml:trace contextRef="#ctx0" brushRef="#br0" timeOffset="-37111.6668">-1669-1963 20 0,'-7'-7'10'0,"3"-16"-6"16,4 15 10-16,-4-1-13 15,0 2 1-15,0 10 0 16,-3 10 1-16,-1 2-4 16,0 22 1-16,5 14 2 15,-2 17 0-15,2-7 0 0,3-10 0 16,8-6-1-16,3-8 1 15,4-10 0-15,4-13 1 16,4 0-1-16,4-14 0 16,3-18 0-16,1-9 0 15,-1 3 0-15,-6-6 0 16,-9-8-1-16,-4 4 0 16,-11 0 0-16,-8 4 0 15,-3 6 0-15,-8 7 0 16,0 3-1-16,-4 10 0 15,4 4-2-15,4 0 0 16,7 7-5-16,5 7 0 0,10 7-4 16,4-1 0-16</inkml:trace>
  <inkml:trace contextRef="#ctx0" brushRef="#br0" timeOffset="1624.9171">-1386-1592 24 0,'-16'0'12'0,"16"7"-9"0,12-7 14 15,7 4-14-15,8 2 1 16,4-2 0-16,10-1 1 16,9-3-6-16,11 4 0 15,12 2 5-15,4 1 0 16,-5 6-3-16,-19 1 1 15,5 14-5-15,-16-1 0 0,0 0-7 16,-12-14 0-16</inkml:trace>
  <inkml:trace contextRef="#ctx0" brushRef="#br0" timeOffset="705.9043">-576-1544 18 0,'-8'-4'9'0,"0"-6"-2"0,8 4 6 0,-3-1-12 16,-5 0 1-16,0 4 1 16,5 3 0-16,-5 3-4 15,-4 7 1-15,-7 7 2 16,-3 7 0-16,-1 10 0 16,4 6 0-16,-1-12 0 15,9 6 0-15,7 4-1 16,4 2 1-16,12-9-1 15,3-4 1-15,4-14-1 16,0-13 1-16,0-9-1 16,4-5 0-16,4 0 0 15,-1-10 1-15,-2-6-1 16,-9-4 1-16,-7 0-1 16,-13 6 0-16,-6 8-3 0,-4 3 1 15,4 7-9-15,-5 0 0 16</inkml:trace>
  <inkml:trace contextRef="#ctx0" brushRef="#br0" timeOffset="14550.4539">-966-3702 22 0,'-4'-10'11'0,"-7"-7"-6"0,7 10 11 16,-3 7-14-16,-9-3 0 15,-3-1 2-15,-8-2 1 16,1 9-5-16,-5 4 0 16,4 0 3-16,-4 6 1 0,-7 4-1 15,0 7 0-15,-4 10-1 16,-7 0 0-16,3 3-1 16,-4 8 0-16,8-1 0 15,0 0 0-15,4 11-1 16,3-8 0-16,5 8 0 15,7 13 1-15,3-4-1 16,6 1 0-16,2 0 0 16,4-7 0-16,8 0 0 15,4 6 0-15,4-2 0 16,3-4 0-16,5-14 0 16,3 0 0-16,0 7 0 15,4 0 1-15,0-4-1 16,4-2 0-16,7-5 0 15,0 1 1-15,1-6-1 0,3-5 0 16,0-6 0-16,-7-4 1 16,-1-13-1-16,1 3 1 15,-1-3-1-15,5 0 0 16,-1 3 0-16,-4 1 1 16,1-4-1-16,-4-1 1 15,0-3-1-15,-4 1 1 16,-4-4-1-16,0-4 1 15,4-5-1-15,4 2 1 16,-1-14-1-16,1 7 1 16,7-3-1-16,-3 4 0 15,3-21 0 1,-3-4 1-16,-4 4 0 16,-9 1 0-16,1 5-1 15,-3-6 1-15,-1-7-1 16,1-6 1-16,-5 2-1 15,0-6 1-15,1-3-1 16,-4-7 0-16,0-7 0 16,-5-4 1-16,-3 14-1 15,-3-3 1-15,-2 0-1 16,2 7 0-16,-1-8 0 16,0 0 0-16,-4 8 0 15,-3 0 0-15,-8-1 0 16,-16 5 1-16,-14 5-1 15,-5 14 0-15,-7 18 1 16,-8 10 0-16,12 10-1 0,7 9 0 16,5 5-4-16,-2 13 0 15,13-3-7-15,7-11 0 16,-3-20-3-16,-1-24 1 16</inkml:trace>
  <inkml:trace contextRef="#ctx0" brushRef="#br0" timeOffset="73912.1817">62-3321 17 0,'11'-13'8'0,"24"-45"-3"0,-23 44 10 15,-1 1-13-15,0-1 0 16,-3 0 2-16,-1 5 0 16,-7 1-5-16,-3 12 1 0,-5 6 3 15,-7 14 0 1,-4 3-1-16,-8 14 1 0,0 10-2 15,4 14 0-15,-8 3-1 16,-7 13 1-16,-4-9-1 16,-3 0 1-16,10-5-1 15,4 1 1-15,9-10 0 16,7-14 0-16,10-3 0 16,10-10 1-16,13-10 0 15,17-8 1-15,-4-3 1 16,10-10 0-16,21-10 0 15,10-7 0-15,16-3 0 16,7-1 0-16,-14 8-6 16,-1-4 0-16,4-1-9 15,0 2 0-15,0-15-3 16,-15-3 1-16</inkml:trace>
  <inkml:trace contextRef="#ctx0" brushRef="#br0" timeOffset="73282.1776">32-2902 13 0,'-4'7'6'0,"0"-14"1"15,4 7 7-15,0-7-12 16,4 0 0-16,3-2 2 15,1 2 0-15,7-8-4 16,4-5 1-16,12-3 3 16,7-12 1-16,19-2-1 15,20-11 1-15,-1-2-2 16,12-19 1-16,7-6-2 0,16-3 1 16,4-4-1-16,-19 4 1 15,-5 7-2-15,-3 6 1 16,-12 11-1-16,-15 6 0 15,-11 7 0-15,-11 14 0 16,-9 10-5-16,-11 0 1 16,-7 4-6-16,-1 2 0 15,-3 8-3-15,-8-7 1 16</inkml:trace>
  <inkml:trace contextRef="#ctx0" brushRef="#br0" timeOffset="74753.2904">2014-4682 20 0,'-7'-37'10'0,"7"-11"-4"16,0 35 14-16,0-4-17 15,4 3 1-15,-1 4 1 16,5 10 1-16,4 10-7 16,-1 14 0-16,0 7 5 15,5 10 0-15,-5 16-2 0,-3 4 1 16,0 14-1-16,-8 10 1 15,0-10 0-15,-4 0 0 16,0-3-1-16,0-15 1 16,-3-9-1-16,2-11 1 15,2-9-1-15,-1-8 0 16,-3-10-1-16,-1-16 1 16,4-12-1-16,-4-16 1 15,1-13-1-15,-1-18 0 16,4-6-1-16,4 3 0 15,8-10 0-15,3-4 0 0,12 3-1 16,8-9 0-16,11 9 0 16,0 1 1-16,4 4-1 15,11 13 1-15,4 2-1 16,8 5 1-16,-4 10 0 16,-1 3 0-16,5 14 0 15,-3 10 0-15,-13 10 1 16,-7 10 0-16,-12 4 1 15,-7 0 0-15,-8 10 2 16,-3 10 0-16,-16 11 1 16,-20-4 0-16,-14 10-1 15,-12 4 1-15,-12 2-2 16,-3-2 0-16,0-4-1 16,4 4 0-16,0-17-5 15,4-8 1-15,-5-2-6 16,8-1 0-16,16 1-8 0,19-4 1 15,18-3-4-15,16-8 0 16,16-6 3-16,3-6 0 16</inkml:trace>
  <inkml:trace contextRef="#ctx0" brushRef="#br0" timeOffset="75157.8537">3207-5076 29 0,'-12'-4'14'0,"24"-13"-14"15,-1 7 31-15,12 0-28 16,19 3 1-16,12 0 3 16,3-10 1-16,8-3-9 15,15-1 0-15,-3-3 6 16,3 7 0-16,-4 4-2 0,-11-4 0 15,-11 3-3-15,-9-3 1 16,-10 4-7-16,-12 2 1 16,-8 1-7-16,-8 7 1 15,-10 6-3-15,-16 4 0 16</inkml:trace>
  <inkml:trace contextRef="#ctx0" brushRef="#br0" timeOffset="75548.7659">3611-5015 25 0,'0'-31'12'0,"0"8"-5"16,0 23 19-16,0 0-23 15,0 6 0-15,0 11 3 16,5 17 0-16,-2 21-6 16,-3 23 0-16,-3 4 6 15,-2 16 0-15,5 4-1 16,0-3 1-16,5-7-2 15,-2-10 1-15,5-18-2 0,0-6 0 16,-1-14-1 0,4-13 0-16,1-17-7 0,3-14 1 15,1-14-10-15,-1-13 1 16,-4-14-3-16,-3 10 0 16</inkml:trace>
  <inkml:trace contextRef="#ctx0" brushRef="#br0" timeOffset="3950.0087">-2219 545 26 0,'-15'-13'13'0,"-1"16"-8"15,13 1 15-15,-2-4-19 16,5 0 1-16,0 3 0 16,5 7 0-16,-2 1-3 15,8-2 1-15,1 5 1 16,4-11 1-16,3 4 0 16,15-7 0-16,4-3 0 15,8 3 0-15,4-10 0 16,-8 3 1-16,8-4-1 15,3-2 0-15,12 3-1 16,7 10 1-16,13-7-1 0,2-3 0 16,-10-4-1-16,3-3 1 15,-3-3-1-15,-1 0 1 16,1 3-1-16,3 3 0 16,-4 4 0-16,-4 6 1 15,-6 4-1-15,-13 4 1 16,-7-1 0-16,-8 0 0 15,-3-3-1-15,-5-3 1 16,1-4 0-16,-5-3 0 16,1-4-1-16,-4 4 1 0,-4 3-2 15,-3 0 1-15,-5 11-6 16,0 3 0-16,5-1-6 16,-9-2 0-16,1-32-2 15,0 2 1-15</inkml:trace>
  <inkml:trace contextRef="#ctx0" brushRef="#br0" timeOffset="5256.9896">-550-1133 18 0,'0'-16'9'0,"-3"9"-5"0,3 0 15 15,0 4-17-15,0 3 0 16,0 3 0-16,0 4 1 16,3 3-3-16,2 14 0 15,2 10 3-15,5-3 0 16,3 13-1-16,4 14 1 16,8 6-1-16,-1-6 1 0,1 10-1 15,0 10 0 1,4 4-1-16,-1 7 1 0,-7-4-1 15,0-7 1-15,4-21 0 16,0 8 0-16,-5 0-1 16,-2 0 1-16,-6-1-1 15,2-3 1-15,-1-6-1 16,1-8 0-16,-9 1 0 16,1-3 0-16,-1-12 0 15,1-2 1-15,-8-10-1 16,0-8 0-16,-4-9-4 15,4-11 1-15,-4-3-7 16,12-1 0-16,-8-9-4 16,-4-14 0-16</inkml:trace>
  <inkml:trace contextRef="#ctx0" brushRef="#br0" timeOffset="7358.8047">-45 280 18 0,'-7'-4'9'0,"7"18"-2"0,0-11 5 0,3 1-11 16,-3-1 1-16,0 1 1 15,0 3 0-15,0-4-3 16,0 0 0-16,-3 1 3 16,-5-4 0-16,-3-4-1 15,-1-2 1-15,-4-1-1 16,1-4 0-16,-8-13-1 15,4-6 1-15,4-4-1 16,-1 3 0-16,9-2-1 16,3-2 1-16,4 1-1 15,4 1 1-15,8 5-1 16,7-3 1-16,0 11-1 16,4 10 0-16,-4 6 0 15,4 1 0-15,-1 13 0 16,9 0 1-16,-4 7-1 0,0 7 1 15,-9 3 0-15,-2 4 0 16,-5 13 1-16,-7-13 0 16,-8 6 1-16,-7 4 0 15,-5 3 0-15,-6-3 0 16,2-7 0-16,-2-3 0 16,-9-11-1-16,1-9 1 15,-1-22-5-15,4-6 0 16,8 1-7-16,12-8 1 15,10-11-6-15,-6-9 0 0</inkml:trace>
  <inkml:trace contextRef="#ctx0" brushRef="#br0" timeOffset="5916.4576">-30 31 26 0,'-7'8'13'0,"7"8"-11"0,0-16 20 15,0 0-20-15,0 0 1 16,0 4 0-16,0-4 1 15,0-7-5-15,3 3 0 16,9-3 4-16,7 11 0 16,4-1-1-16,8 1 0 15,3 3-1-15,4 6 1 16,15-6-1-16,5 0 0 16,0-4-1-16,-2-6 1 15,-6 3-1-15,0 0 1 16,-4-4-1-16,-1 1 1 0,2 3-1 15,-5 3 1-15,-8 1 0 16,-4 6 1-16,-6 4-2 16,-6 2 0-16,1-1-6 15,-7-9 1-15,0 1-7 16,-17-18 1-16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53.198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7-2 19 0,'-3'0'9'0,"-2"14"-3"16,5-8 7-16,0 15-12 16,0 0 0-16,5 9 1 15,2 14 0-15,4 4-2 16,5 10 0-16,-1 10 2 0,0 27 1 15,1-3-1-15,-1 6 1 16,0-16-1-16,8 3 1 16,-4 11-1-16,0-2 1 15,-4-8-1-15,1-1 0 16,-1 0-1-16,1-7 1 16,-2-10-1-16,2-27 1 15,-5 3-1-15,1 4 0 16,-1-7 0-16,-3-8 0 15,-5 2 0-15,-6-12 1 16,-1 1 0-16,0-10 1 0,-4-11-4 16,5 4 0-16,-1-11-4 15,0 1 1-15,4 3-8 16,-8-7 1-16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59.158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-2016 3096 19 0,'-5'-4'9'0,"-6"1"-4"0,11 6 8 16,-4 1-12-16,0 3 0 15,-3-1 1-15,-5 5 1 16,0-8-4-16,1 4 1 16,0-7 2-16,-1-10 0 0,5-7-1 15,-1-3 1-15,0-15-1 16,4 15 1-16,8-4-1 16,4-3 1-16,3-4-1 15,8-3 1-15,0 4-1 16,9 2 1-16,-1 8-1 15,3 6 0-15,-3 7 0 16,-4 7 0-16,-4 11 0 16,-4 6 0-16,-7 7 1 15,-8-17 0-15,-12 13 0 16,-10 10 1-16,-5 1-1 16,-8 3 1-16,-3 3-1 15,0-16 0-15,3-14-1 16,4-7 0-16,4-11-4 15,5-12 0-15,10 3-7 0,16-1 0 16,4-20-2-16,3-27 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27.321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584 0 16 0,'0'0'8'0,"0"0"-6"0,0 0 8 0,0 4-9 16,0 3 1-16,0 2 1 15,0-2 0-15,0 3-4 16,0 11 0-16,0 10 3 16,-4 6 0-16,0 11-1 15,-3 6 1-15,-9-3-1 16,-3 3 1-16,0 4 0 15,-4 4 1-15,4-12-1 16,-4-9 1-16,0 10-1 16,0 4 1-16,4-1-2 15,0 1 1-15,-1 9-2 16,1-13 1-16,1 4 0 16,-1 2 0-16,-1 1-1 15,1-3 1-15,0-18-1 0,3 4 1 16,-3 7 0-16,8-1 0 15,-4 4-1-15,-1 10 1 16,1 0 0-16,0-13 0 16,0 0 0-16,-1 3 0 15,5-4-1-15,-1-2 0 16,1-1 1-16,-1 0 0 16,5-10-1-16,-1-23 1 15,0-2 0-15,5 15 0 16,-1-3 0-16,0 6 0 0,0-6-1 15,0 2 1-15,0-9-1 16,4 6 1-16,-3-9-7 16,3-1 1-16,0-10-5 15,11 0 0-15,-15 0-2 16,-3 3 1-16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34.303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13 41 16 0,'-7'-40'8'0,"0"57"-3"16,7-17 7-16,0 13-11 15,0-3 1-15,3-3 1 16,1-17 1-16,0 10-4 15,4 10 0-15,-1 14 3 16,1 7 1-16,0 13-2 16,-1 0 1-16,5 3 0 15,-1 8 0-15,5 10-1 16,-1-1 0-16,4-13 0 16,0 3 0-16,-4 11-1 15,1-1 1-15,-1-16-1 16,0 0 1-16,4 0-1 0,1 6 0 15,-1 10-1 1,0 1 1-16,0-21 0 0,-4 14 1 16,4 10-1-16,0 7 0 15,-3-28 0-15,-4-2 0 16,-1-1 0-16,0-3 0 16,1 3-1-16,-5 0 0 15,1 3 0-15,0-2 1 16,0 2-1-16,-1-2 0 15,5-15 0-15,-5 11 1 16,1 6-1-16,0 8 0 0,-1-8 0 16,-3-2 0-16,0 6 0 15,-4-31 0-15,0 4-1 16,0-4 1-16,4 4 0 16,-4 0 1-16,0 3-1 15,0 0 1-15,0 0-1 16,0-6 0-16,0-4 0 15,0 0 1-15,0-7-3 16,0-3 0-16,0-7-7 16,0-14 0-16,11-2-4 15,-18-5 1-15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35.774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227-6 13 0,'0'0'6'0,"-4"0"1"0,4 0 7 0,0 4-13 16,0 3 1-16,0 6 0 16,0-2 1-16,0 6-3 15,0 10 0-15,0 10 3 16,-4 15 0-16,0-2 0 15,0-9 0-15,0 7 0 16,-3 2 0-16,-1 5-1 16,1 3 1-16,-1-3-1 15,0-18 1-15,4 7-1 16,-3 7 0-16,-1 0-1 16,0 10 1-16,0-3-1 15,-3-14 0-15,3 8 0 16,0-2 0-16,1 5 0 15,-1-4 0-15,4 4 0 16,0-32 0-16,1 11 0 0,3 7 0 16,0 0 0-16,0 7 0 15,-5 2-1-15,2 5 1 16,-1-14-1-16,0 3 0 16,1 3 0-16,-2 5 1 15,2 2-1-15,-1-3 0 16,0-14 0-16,4 4 0 15,0 3 0-15,0 1 0 16,0-1 0-16,0 4 1 16,-4-5 0-16,0-8 0 15,0 2 0-15,0 0 0 0,1 0 0 16,-5 5 0-16,4 2 0 16,0-4 0-16,0-2-2 15,1-8 0-15,-2 1-5 16,5-14 1-16,5-17-6 15,6-17 0-15,4-10-3 16,-3-21 1-16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25.596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714 7130 13 0,'-4'-3'6'0,"4"-1"-1"16,0 4 7-16,-4-2-11 15,0 2 1-15,0 0 1 16,1-4 1-16,-9 4-4 15,-3 0 0-15,-8 0 3 16,-8 4 0-16,-11-2 0 16,0 2 0-16,-4-1 0 0,-3 1 0 15,-5-4-1 1,0 0 1-16,9 0-1 0,3 0 0 16,0 3-1-16,-4 4 1 15,-7 0-1-15,-5 3 1 16,0 4-1-16,5-1 0 15,3-3 0-15,1 0 0 16,3 1-1-16,4-1 1 16,0 4-1-16,8 3 0 15,3-1 0-15,8 5 0 16,0-1 0-16,4 1 0 16,4 2 0-16,3 1 1 0,5 4-1 15,-1-8 0-15,4 4 0 16,4-4 0-16,8 7 0 15,3-3 0-15,9 0 0 16,6-4 1-16,9 1-1 16,7-1 0-16,15-3 0 15,-4-3 1-15,9-1-1 16,-9-2 1-16,-3-5-1 16,-1 1 0-16,1 0 0 15,3-4 1-15,5 0-1 16,-5 1 0-16,5 0 0 15,3-1 0-15,0 1 0 16,-3-2 1-16,-5 2-1 16,-11 3 1-16,-4-4-1 15,0 1 0-15,1-1 0 16,3 0 1-16,0 1-1 0,3-1 0 16,5 1 0-16,-8-1 1 15,4 1-1-15,4-1 0 16,-5-3 0-16,5 0 1 15,-4-3-1-15,-8-1 0 16,0 4 0-16,-3-3 1 16,-1-1-2-16,4 1 1 15,1-1 0-15,-1 1 0 16,-4-4 0-16,1 0 0 16,14-6 0-1,-3-1 0-15,-4 1-1 16,-4-1 1-16,-4 0 0 15,-3-3 0-15,-8 0-1 16,0-3 0-16,-8 7 1 16,-7-5 0-16,-8-5-1 15,-8-1 1-15,-11-3 0 16,-7-4 0-16,-1 8 0 16,-4-1 0-16,1 3 0 15,-9-2 0-15,1 2 0 16,-4 1 0-16,0-4-1 15,0 7 1-15,-8 6 0 16,-22-2 0-16,0 10 0 16,-1 3 0-16,-4 0 0 15,8 0 1-15,8 7-1 16,11-4 0-16,12 0-7 0,12-3 1 16,18 3-5-16,8-3 0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39.390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1321 3124 16 0,'-4'-6'8'0,"8"-8"-6"16,-4 14 12-16,0 0-12 15,0 0 0-15,0 4 1 16,4 6 1-16,-4 3-5 16,0 11 0-16,-4 4 3 15,0-2 1-15,1 5-2 16,-2 10 1-16,2 3 0 16,-1 4 0-16,4-4 0 15,0 4 1-15,4 9-1 16,-1 2 0-16,-6 5 0 15,-1-6 0-15,-3 7-1 0,-5-1 0 16,8 1 0-16,0-4 0 16,0-20 0-16,4 13 0 15,-3 4-1-15,-1 3 1 16,0 10 0-16,-4-9 0 16,4 6 0-16,1 0 1 15,-2-1-2-15,2-5 1 16,3-28 0-16,0 7 0 15,0 10-1-15,-4 0 1 16,0 0-1-16,1 10 0 0,-2-7 0 16,-2 4 1-16,-1 7-1 15,4-1 0-15,1-5 0 16,-1-22 1-16,0 4-1 16,0 6 1-16,4 8-1 15,0 2 1-15,-4 1-1 16,0-3 0-16,1-11 0 15,-2 0 0-15,5 1 0 16,0 9 1-16,0-3-1 16,0-4 0-16,0-20 0 15,0 11 1-15,0 6-1 16,0-3 0-16,0 7 1 16,0-11 0-16,0-3 0 15,0 0 0-15,0-7-3 16,0-13 0-16,0-1-6 15,0-9 1-15,12-18-6 0,4 0 1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28.958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-3339-3208 11 0,'-4'21'5'0,"4"-24"2"15,0 3 7-15,0 0-13 16,0 0 0-16,0-11 2 15,0 11 0-15,4 11-3 16,-4 9 0-16,0 18 2 16,0 6 1-16,0-3-1 15,-4 6 0-15,4 4 0 16,-4 3 1-16,4 5-1 16,0-19 1-16,0 11-2 15,0 10 1-15,0 7 0 16,0 0 0-16,-4-27-2 0,4 4 1 15,-4-1-1-15,-3 3 0 16,-1 1 0-16,0 0 1 16,0-1-1-16,-3-9 0 15,0-11 0-15,3 14 0 16,1 6 0-16,-5 4 0 16,5-3 0-16,-9-4 0 15,1 0 0-15,-4-17 0 16,0 1 0-16,-1 2 0 15,1 4 0-15,4 7 1 0,0-3-1 16,0-1 0-16,-1 1 0 16,1-1 0-16,0 0 0 15,3-13 1-15,1 4-1 16,-5 2 1-16,5 4-1 16,3 4 1-16,1-5 0 15,-5 5 0-15,5-4-1 16,-5 3 0-16,0-13 0 15,1 0 0-15,0-4 0 16,-1-10 0-16,1 4 0 16,0 0 0-16,-1 3-3 15,4-4 0-15,0 5-4 16,1-5 1-16,3-6-4 16,8 6 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47.01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241 0 15 0,'-3'13'7'0,"-5"15"-3"0,8-15 7 16,0-2-10-16,-3 6 0 15,3 13 1-15,-5 8 1 16,2 2-3-16,-1 15 0 15,0 6 3-15,-4 17 0 16,1-3 0-16,-5 6 0 16,5 1-1-16,2-24 1 0,2 6-1 15,-1 8 1 1,-11 40-1 0,3-10 0-16,-3-7-1 15,3-3 1-15,4-17-1 16,1-28 0-16,3 1 0 15,1-7 0-15,-2 9 0 16,2-5 0-16,-5-1 0 16,0-3 0-16,1 3 0 15,-5 4 1-15,5-11-1 16,-1 0 0-16,0-2-1 16,-3-15 1-16,7-3-1 15,0-4 1-15,0-2-2 16,4-5 0-16,0 1-5 15,0-3 1-15,4-15-6 16,7-2 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04.676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22 60 10 0,'-8'-13'5'0,"0"-4"7"16,8 10 0-16,-3 0-11 16,3 0 0-16,0 1 1 0,-4 2 1 15,4 8-4-15,4 9 1 16,-4 8 2-16,8-1 0 16,-1 21-1-16,-3 20 1 15,-4-10-1-15,4 10 1 16,-1 17-1-16,1 0 0 15,-1-13 0-15,5 10 0 16,-8 14 0-16,0-15 1 16,0 5-1-16,3 9 0 15,2 4 0-15,-2-34 1 16,5 10-1-16,0 3 0 0,-5 8 0 16,1 2 0-16,-4-34-1 15,0 5 1-15,0-1-1 16,0 3 1-16,0 7 0 15,0-6 0-15,4-4-1 16,-4-14 1-16,0-2-1 16,0 2 1-16,4-3 0 15,-4-4 0-15,4-9-3 16,-4-1 0-16,4-10-7 16,6-13 1-16,6-7-2 15,-2-14 1-15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49.872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87 0 8 0,'7'17'4'0,"4"34"0"16,-7-34 5-16,3 11-7 16,1 5 0-16,-5 15 1 15,1-7 1-15,0 3-5 16,0 4 1-16,-4 3 3 15,3 0 0-15,1-17-1 16,0 10 1-16,-4 7-1 16,0 0 0-16,-4 4 0 15,0 9 0-15,1-6-1 16,-5 3 1-16,4 0 0 16,1 1 0-16,-1-7 0 15,0-5 0-15,1-26 0 0,-1 7 0 16,0 10 0-16,0-4 0 15,1 4 0-15,-5-4 0 16,1 4-1-16,-4 3 1 16,3 8-1-16,-3-19 1 15,4 5-1-15,-1-8 1 16,1-3-1-16,-1-3 1 16,5-4-3-16,-5-2 1 15,1-12-7-15,3-6 1 31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50.623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685 23 17 0,'0'-21'8'0,"-16"18"3"0,16 3-6 0,0 7-5 16,0-7 1-16,0 3 1 16,0-3 0-16,-3 3-2 15,-1 11 0-15,0 6 1 16,-4 11 1-16,-3 3 0 15,-1 3 0-15,-3-20-1 16,0 17 1-16,-1 10 0 16,-3 11 0-16,-4 7-1 15,1-5 1-15,2 8-1 16,1 10 1-16,0-17-1 16,-4 13 0-16,4 8-1 15,0 6 0-15,0-14 0 16,3-3 1-16,1 0 0 0,-4 4 0 15,-4-1 0 1,0-23 0-16,-4 10 1 0,-3 3 0 16,3 7-1-16,-8 0 1 15,1 7-1-15,3-34 1 16,4 0-2-16,4 0 1 16,4-1-1-16,4-2 0 15,4-7-6-15,3-7 1 16,8-8-5-16,0-6 0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52.31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445 1 11 0,'0'-3'5'0,"-8"6"1"0,8 1 5 15,0-4-10-15,-4 3 1 16,4 1 0-16,0-1 1 15,0-3-4-15,0 0 1 16,0 0 2-16,0 0 1 16,0 3-2-16,0 1 1 0,4-4-1 15,-4 7 1-15,0-4-1 16,0 7 1-16,0 1-1 16,0-5 1-16,0 1-1 15,0-3 1-15,0-1-1 16,0 3 0-16,0 2 0 15,0 6 1-15,0-5 0 16,0 2 0-16,0-1-1 16,0 7 1-16,0-7-1 15,-4 4 0-15,0 6 0 16,1 7 0-16,-1 7-1 16,4 3 1-16,-4 5-1 15,4-22 0-15,0 18 0 16,0 9 1-16,0 1 0 15,-3 6 0-15,-5 8-1 16,0-5 1-16,0 5-1 16,1 6 1-16,3-7-1 15,-4-7 1-15,4-16-1 0,1 9 1 16,-5 8-1-16,0 10 0 16,-3 0 0-16,3-4 0 15,0 0 0-15,1 0 1 16,-1 4-1-16,0-11 0 15,-3-6 0-15,3-18 1 16,-3 8-1-16,-1-1 0 16,1 4 0-16,0 10 0 0,-5 0 0 15,1 3 0-15,-4-16-1 16,0 3 1-16,0 3 0 16,-1 4 0-16,1-1 0 15,4-6 0-15,0 0 0 16,3-7 0-16,1 0 0 15,0-17 1-15,-1 7-1 16,4-4 0-16,1-3-1 16,3-3 1-16,0-4-6 15,4-17 1-15,8-3-6 16,7 0 0-16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29.67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-4139 305 10 0,'-3'-10'5'0,"-5"20"-1"15,8-3 3-15,-3-4-4 16,-2 4 0-16,-2-4 1 15,-1 8 0-15,-3-5-5 16,-1 5 0-16,0-8 3 0,1-3 1 16,0-7-2-1,-1-6 1-15,5-8-1 0,-1-13 0 16,1-10 0-16,-1 13 0 16,0-3 0-16,5-17 1 15,3 3 0-15,0-3 0 16,7 4 0-16,5 3 0 15,3 6-1-15,4 7 1 16,3 21-1-16,6-7 1 16,-1 10-2-16,-5 11 1 15,1 10-1-15,-4 9 1 0,0 8 0 16,-7 2 1-16,-4 5-1 16,-5-14 1-16,-3 7 0 15,-7 13 0-15,-9 0-1 16,-6 8 1-16,-5-2-1 15,0-19 1-15,0-1-5 16,4-9 1-16,8-18-7 16,7-9 1-16,12-1-3 15,3-13 1-15</inkml:trace>
  <inkml:trace contextRef="#ctx0" brushRef="#br0" timeOffset="660.4558">-4946 46 12 0,'-19'4'6'0,"7"3"0"16,12-7 5-16,-3 0-10 15,-1 0 1-15,4 0 1 0,0 0 0 16,0 0-3-16,7-7 0 16,9 0 3-16,3 0 0 15,-4 0 0-15,4 4 1 16,4 3-1-16,4 3 1 16,8 4-1-16,7 0 0 15,3 3 0-15,5 0 1 16,8 0-2-16,3-3 0 15,0 3 0-15,-15-17 0 16,-4 7-1-16,-3 4 1 16,-5 3-1-16,1 6 1 15,-5-2-3-15,-7 6 1 0,0 0-8 16,-4-10 1-16,0-11-4 16,-3-6 0-16</inkml:trace>
  <inkml:trace contextRef="#ctx0" brushRef="#br0" timeOffset="2161.4263">-1345 301 12 0,'-12'-3'6'0,"-10"0"0"16,14-1 6-16,0 1-11 15,-3-14 1-15,-4-7 0 16,-1 0 0-16,-3 4-3 15,4-8 1-15,7-2 1 16,5 3 1-16,10-11-2 16,1 4 1-16,7 0 0 0,5 7 0 15,2 6-1-15,1 11 1 16,-7 7 1-16,-2 3 0 16,-2 6 2-16,0 8 0 15,-5 7 0-15,1-1 1 16,0-10 0-16,-5 11 0 15,2 9-1-15,-5 1 1 16,0 3-3-16,-5 3 0 16,-2-9-2-16,-5-11 0 15,-7-10-7-15,0-7 1 16,4-7-6-16,-1 7 1 16,-2 0-1-16,-1 3 1 0</inkml:trace>
  <inkml:trace contextRef="#ctx0" brushRef="#br0" timeOffset="2536.6722">-2190 424 22 0,'-8'-3'11'0,"8"-1"-11"0,0 4 22 15,11 0-19-15,9-3 0 16,14-1 2-16,12-3 1 15,-4-3-8-15,7 17 1 16,9-17 4-16,3-14 0 16,8-3-1-16,4-7 0 15,0 3-2-15,-4 4 0 16,-8 3-4-16,-11 7 1 16,-8 14-7-16,3 6 1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7:07.994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11 1019 24 0,'-12'11'12'0,"5"-22"-10"0,14 4 20 15,5-3-18-15,11 0 1 16,-1-11 3-16,13-12 0 16,18-12-8-16,28-12 1 15,23-5 8-15,7-6 0 16,19 0-1-16,15-7 0 15,-3-6-1-15,0 6 0 16,4 3-3-16,-5 8 1 16,-7 5-3-16,-22 9 1 15,-21 9-2-15,-22 7 1 0,-11 10-4 16,-12 4 1-16,-15 6-8 16,-8 4 0-16,-1 3-7 15,-3 7 1-15,-19 0-4 16,-3-17 0-16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4:19.37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943-1724 12 0,'-5'3'6'0,"5"18"-4"0,0-21 7 16,0 0-8-16,-3 3 1 15,-1-3 1-15,0 6 0 0,1-2-3 16,-5 3 0-16,0 3 3 16,-3-3 0-16,-5 0 0 15,-3 6 0-15,-4 1 0 16,0 3 0-16,-4 0 0 15,1 3 1-15,-1 1-1 16,0-1 0-16,4-3-1 16,8 0 0-16,0 0-1 15,-1-3 1-15,-7-1-1 16,1 1 0-16,-1 0 0 16,-4-4 1-16,0 0-1 15,-4-10 0-15,4 10 0 16,1-3 1-16,-1-10-1 15,4 10 0-15,0-4-1 16,0 0 1-16,0-3-1 16,1-3 1-16,2 0-1 0,-3-8 0 15,0 1 0-15,0-4 0 16,0-3 0-16,-3 0 0 16,3-3 0-16,-1-4 0 15,5 4 0-15,0-4 0 16,0 7 0-16,0-4 0 15,0 1 0-15,0 0 0 16,0 3 0-16,0-11 0 16,-1 1 0-16,1 0 1 15,0 0-1-15,-4 3 0 0,1-6 0 16,-2-1 0-16,9-3 0 16,4 10 1-16,-1-3-2 15,5-1 1-15,3-2 0 16,0-1 0-16,4-3 0 15,8 0 0-15,3 4 0 16,8 2 0-16,0-2 0 16,8-7 0-16,0-1 0 15,0 0 0-15,-5-6 0 16,1 0 0-16,4-1 0 16,4-2 0-16,-1 13 0 15,5 0 0-15,3 0 0 16,0 0 0-16,4-3 0 15,1-1 1-15,2 4-1 16,5 10 0-16,0 4 0 16,-4-1 0-16,-8 8 0 15,-4-1 0-15,-3 4 0 16,-1 3 0-16,1 4 0 0,0 3 0 16,-1-3 0-16,1 3 0 15,4-4 0-15,-5 8 1 16,1-1-1-16,-1 7 0 15,1 7 0-15,-4 3 0 16,-1 4 0-16,1 0 1 16,0 0-1-16,-4 7 0 15,-4 6 0-15,-4 4 1 0,1-4-1 16,-5 7 1-16,-3 4 0 16,-8-1 0-1,-4 18 1 1,0 3 0-16,0-20 0 15,-3 6 0-15,-5 4 0 16,-3 0 1-16,0 7-1 16,-4 3 1-16,-4-7-1 15,-1-10 1-15,2 0-1 16,-1 0 1-16,0-7-2 16,0-3 1-16,0-6-6 15,7-12 1-15,1-13-10 16,15-13 0-16,8-14-3 15,-4-17 0-15</inkml:trace>
  <inkml:trace contextRef="#ctx0" brushRef="#br0" timeOffset="22730.2924">28-819 17 0,'-3'-4'8'0,"-1"-6"-2"0,4 10 7 0,0-3-12 15,-4 3 0-15,4 0 1 16,-4 0 0-16,-4 0-2 15,0 0 0-15,1 6 1 16,-8 11 1-16,-1 11-1 16,5-1 1-16,3 3-1 15,4 1 0-15,4 3 0 16,0-7 0-16,4-3-1 16,8-3 0-16,3-4 0 15,-4-7 0-15,5-10 0 16,3-7 0-16,0-3 0 15,0-11 0-15,0 1 0 16,-3-11 1-16,-5-9 0 16,-3 12 1-16,-8 4 0 15,-4 4 0-15,-8 7 0 0,1 6 0 16,-1 3-1-16,1 1 1 16,3 0-7-16,1-4 1 15,7 7-5-15,15-7 0 16</inkml:trace>
  <inkml:trace contextRef="#ctx0" brushRef="#br0" timeOffset="23271.4766">120-802 17 0,'-4'-7'8'0,"4"10"-1"0,0-3 7 16,4-3-13-16,8-1 1 15,3 1 1-15,4 0 1 16,8 3-4-16,4 3 0 0,3-3 3 16,8 0 1-16,4-3-2 15,4-1 1-15,-9 8-1 16,-2-4 0-16,-5 3-6 15,-3 0 1-15,3-3-6 16,8 0 1-16</inkml:trace>
  <inkml:trace contextRef="#ctx0" brushRef="#br0" timeOffset="25372.2114">874-656 19 0,'-19'0'9'0,"-1"-4"-5"16,17 4 15-16,-1 0-18 15,0 0 1-15,4-7 1 16,8 1 0-16,7-4-4 16,12 0 0-16,11-1 3 15,12-2 1-15,-1-1-4 0,-3 4 0 16,0 3-7-16,8 7 1 15</inkml:trace>
  <inkml:trace contextRef="#ctx0" brushRef="#br0" timeOffset="24877.6213">1478-645 8 0,'0'-11'4'0,"-4"-6"1"16,4 3-4-16,4 4 0 16,0-3 0-16,-4-1 3 15,0-7 1-15,-4 4-5 16,0 10 1-16,-3 1 3 16,-5-4 1-16,1 0-1 15,-1-1 0-15,0 1-1 0,1 3 1 16,0 4-2-16,-1 6 0 15,1-3 0-15,0 10 0 16,-1 8-1-16,0 12 1 16,5 4-1-16,3 0 0 15,0 0 0-15,4-3 0 16,4-4-1-16,3-3 1 16,5-7-1-16,4-4 0 15,6-6-1-15,1-4 1 0,4-6 0 16,4-4 1-1,3-3-1-15,-4-3 1 0,-3-11 0 16,-8 0 1-16,-7-10 1 16,-8 0 0-16,-8 7-1 15,-8 3 1-15,-3 11-1 16,-4-2 0-16,4 13-2 16,-5-2 1-16,9 1-5 15,0 3 0-15,7 0-6 16,4-11 1-16,0 15-2 15,0-4 0-15</inkml:trace>
  <inkml:trace contextRef="#ctx0" brushRef="#br0" timeOffset="26514.4791">862-673 12 0,'-7'4'6'0,"21"-2"2"16,-2-2 1-16,7 0-8 16,12 4 1-16,11-4 1 15,4 3 0-15,-4 4-4 16,0-3 1-16,0 2 1 15,-3-2 0-15,-5-1-6 16,0 4 0-16</inkml:trace>
  <inkml:trace contextRef="#ctx0" brushRef="#br0" timeOffset="18843.2141">659-1024 7 0,'0'-6'3'0,"0"9"-3"15,0-3 3-15,0 0-2 16,0 0 0-16,0 0 4 16,0 0 0-16,0 0-5 15,0 3 1-15,0-3 3 16,0 0 1-16,0 0-1 16,0 0 0-16,0 0-3 0,0 0 1 15,0 0-1-15,0 0 0 16,5-6-1-16,-5-1 0 15,0 7 0-15,0 0 1 16,0 3 0-16,0 4 1 16,-5 3-1-16,2 1 1 15,-1 6-1-15,4-1 0 16,0 1 0-16,0 0 0 16,0 4 0-16,0-1 0 15,0-6 0-15,7-4 1 16,1 8-1-16,0-5 0 0,3 0 1 15,5-2 0-15,7-8-2 16,-1-3 1-16,1 0-1 16,4-3 1-16,0 3-1 15,-4-4 1-15,-1-3-1 16,2-6 1-16,-1-4 0 16,-4-3 0-16,-4-1 1 15,-7-3 0-15,-8 0 0 16,-4 8 1-16,-7 5 0 15,-8 1 0-15,-8 0-1 16,-4 0 0-16,-3 3 0 16,-1 0 0-16,4 7-2 15,1 3 0-15,3 8-5 16,8 9 0-16,7 4-6 16,12 3 1-16,8 0-3 15,8 4 1-15</inkml:trace>
  <inkml:trace contextRef="#ctx0" brushRef="#br0" timeOffset="39291.3857">766-1452 18 0,'0'-14'9'0,"0"4"-5"0,0 10 10 15,0 3-12-15,0 11 0 16,-3 3 1-16,3-10 1 15,0 17-5-15,3 6 0 16,-3 8 4-16,0 13 0 16,-3-4-1-16,3-2 0 15,-4-1 0-15,4 0 1 0,-4-3-2 16,4-4 1-16,0-3-1 16,0-7 0-16,0-6 0 15,0-8 0-15,-4-6-1 16,4-7 1-16,-4-7-1 15,4-6 1-15,0 0-1 16,0-8 0-16,0-6 0 16,4-14 1-16,0-3-1 15,0-8 0-15,-4-2 0 16,4 17 0-16,3-4 0 16,1-7 0-16,0 7 0 15,0 4 0-15,-1 6 0 16,-3 4 0-16,-1 7 0 15,2 3 1-15,-5 7-1 16,0 6 0-16,-5 8 0 16,2 9 1-16,-1 7 0 15,0-9 0-15,1 16-1 16,3 11 1-16,-5 6 0 0,5 10 0 16,0-3-1-16,0-10 1 15,0-3-1-15,0-5 1 16,0-5-1-16,5-8 1 15,-5-7-4-15,3 2 1 16,5-13-7-16,3-15 1 16,-3 0-3-16,-4-15 0 15</inkml:trace>
  <inkml:trace contextRef="#ctx0" brushRef="#br0" timeOffset="168208.2284">1876-2541 20 0,'23'-38'10'0,"15"1"-4"15,-27 27 10-15,1 3-14 16,-1 4 0-16,1 3 3 16,0 0 0-16,-5 7-6 15,-7 13 1-15,-4 7 4 16,-7 14 0-16,-12 6-2 15,-12 8 1-15,5 3-1 16,-16 7 0-16,-11 3-1 0,-1 3 0 16,5 4-1-1,3-7 1-15,12-14 0 0,7-2 0 16,12-15 0-16,3-3 1 16,13-7 1-16,6 1 0 15,21-5 0-15,10-3 1 16,12-2 0-16,-4-5 0 15,11-9-1-15,5 3 1 16,3-1-2-16,-7 5 0 16,-5-2-3-16,-6-2 0 15,-9 1-7-15,0-2 0 0,4 4-5 16,5-3 0-16,-13-17-2 16,-7-11 0-16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7:10.275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8337-4962 23 0,'-15'-41'11'0,"15"38"-9"0,0 3 18 16,0 10-17-16,0-3 0 15,0 34 2-15,0-11 0 16,0 35-6-16,0-14 1 16,7 64 4-16,1-22 0 15,0 36-1-15,-1-31 0 0,5 35-1 16,0-38 1-16,7 10-1 15,-8-23 0-15,8-1 0 16,-4-16 0-16,-3-17 0 16,0-11 0-16,-12-30-1 15,0 0 0-15,-19-21 0 16,3 1 0-16,-15-21-1 16,9 7 1-16,-13-4-1 15,8 7 0-15,1 1-1 16,6 2 1-16,9 21 0 15,0 0 0-15,18 21 0 16,-3-8 0-16,19 11 0 16,-4-7 0-16,19 3 0 15,-7-6 1-15,19 0-1 16,-12-5 1-16,12-9-1 16,-12 0 1-16,12-30 0 0,-12 6 0 15,4-20 0-15,-8 10 0 16,-7-21-1-16,-4 15 0 15,-4-8 0-15,-7 14 1 16,-5 7-1-16,1 6 0 16,-8 21-1-16,0 0 1 15,4 24 0-15,0-3 1 16,8 36 0-16,-5-9 0 31,12 27-5-31,-4-17 1 16,8-24-6-16,-7-10 0 0,3-31-4 15,-4 0 0-15,-7-37-2 16,0 9 1-16</inkml:trace>
  <inkml:trace contextRef="#ctx0" brushRef="#br0" timeOffset="122.0157">8846-4391 39 0,'-34'-54'19'0,"15"30"-23"16,15 17 42-16,0 1-38 15,0-1 0-15,8 10-2 16,0 1 0-16,15 13-6 15,-3-4 1-15,10 31-5 16,-7-10 1-16</inkml:trace>
  <inkml:trace contextRef="#ctx0" brushRef="#br0" timeOffset="785.0969">9267-3877 37 0,'19'-17'18'0,"16"-31"-21"0,-28 38 33 16,12-14-30-16,-3 4 1 15,3-18-1-15,-4 11 1 16,-11 0-2-16,-4 7 1 16,-19-7 0-16,3 3 1 15,-10 10-1-15,3 4 0 0,-19 13 0 16,11 1 1-16,-7 26-1 15,7-6 1-15,9 27-1 16,2-14 0-16,24 28 1 16,0-17 0-16,15 10 0 15,-4-14 1-15,12 7 0 16,-7-10 0-16,25-11 0 16,-10-2 1-16,26-25-1 15,-15 1 0-15,15-35-1 16,-11 10 1-16,0-33-2 15,-12 13 1-15,-12-30-1 16,-3 16 1-16,-15 1-1 16,0 9 0-16,-5 12-1 15,-3 5 0-15,-3 21 0 16,3 1 0-16,-4 30-1 16,0-7 1-16,12 33-1 15,0-9 1-15,-1 10 1 0,1-10 1 16,-1 3 0-16,1-6 0 15,7-1 0-15,-3-10 1 16,14-23-2-16,-2-1 0 16,14-40-2-16,-3 6 1 15,26-20-2-15,-15 10 1 16,15-3 0-16,-16 10 0 16,13 14 3-16,-16 6 0 15,0 24 2-15,-11-3 0 16,0 37 0-16,-9-6 0 15,-2 26-5-15,-9-13 1 0,8 0-7 16,-3-13 1-16,10-4-7 16,-3-10 0-16</inkml:trace>
  <inkml:trace contextRef="#ctx0" brushRef="#br0" timeOffset="1277.1615">10726-5336 25 0,'-12'7'12'0,"16"58"-3"0,-4-55 15 15,8 48-20-15,-1-11 0 16,16 52 2-16,-8-17 1 16,23 70-8-16,-7-36 0 15,7 47 5-15,-7-44 1 16,-4 38-2-16,0-42 0 16,-9 4-2-16,-2-24 1 15,-8-19-1-15,-1-19 1 16,-7-9-2-16,0-11 1 15,-15-30-1-15,4 0 0 16,-28-48-2-16,5 11 0 0,-23-49-1 16,22 18 1-16,-15 3 2 15,12 10 0-15,7 11 1 16,8 7 0-16,20 6 3 16,-2 4 0-16,36 9 0 15,-7 1 0-15,40 3-2 16,-14 4 0-16,19-1-3 15,-11 4 1-15,22-3-10 16,-19 0 0-16,8-1-6 16,-16 1 0-16,-7-28 0 15,-4 8 0-15</inkml:trace>
  <inkml:trace contextRef="#ctx0" brushRef="#br0" timeOffset="-1215.3599">6875-4356 23 0,'-19'-14'11'0,"19"4"-6"0,0 10 12 16,0 3-15-16,0-3 1 0,8 21 1 15,0-4 0-15,6 40-5 16,-2-12 1-16,7 43 3 15,-3-23 1-15,-1 33-1 16,-4-27 0-16,-7 8 0 16,0-21 0-16,-8 6 0 15,0-10 1-15,-7-9 0 16,4-11 1-16,-9-17-2 16,5-4 0-16,-9-23-1 15,5 0 1-15,-12-48-2 16,8 14 1-16,-16-54-2 15,9 22 0-15,7-26 0 16,3 21 0-16,24-41-1 16,0 30 1-16,26-20-1 15,-7 27 1-15,53 3 0 16,-19 20 0-16,50 15-1 0,-23 7 1 16,9 19-1-16,-25 4 0 15,-11 27 0-15,-11-3 1 16,-34 40 0-16,-5-12 0 15,-30 32 0-15,3-16 0 16,-45 14-3-16,11-17 1 16,-14 13-7-16,14-17 1 15,15 1-6-15,8-12 0 16</inkml:trace>
  <inkml:trace contextRef="#ctx0" brushRef="#br0" timeOffset="-660.9817">7560-3598 21 0,'-19'-21'10'0,"4"-6"-4"16,15 20 11-16,-12-6-14 15,5 2 0-15,-5 8 2 16,5-1 0-16,-5 8-6 16,5-1 0-16,2 8 5 15,2-1 0-15,3 7-1 16,0-3 0-16,11-4 1 0,-3-3 0 16,19-4 0-16,-4 1 0 15,27-4-1-15,-12 0 1 16,31-31-1-16,-20 7 0 15,13-30-1-15,-17 13 1 16,-2-20-1-16,-9 13 0 16,-26-17-1-16,-1 14 1 15,-33-10-2-15,3 17 1 16,-31 10-1-16,12 6 0 16,-31 28-1-16,12 0 1 15,-8 31-1-15,15-7 0 0,5 23 0 16,10-5 1-16,36 5-1 15,-1-10 1-15,27-2-1 16,-8-8 1-16,31 3-1 16,-12-6 1-16,16 10 0 15,-12-10 0-15,12 10-2 16,-12-7 0-16,1-3-4 16,-9-7 0-16,5-3-6 15,-4-4 0-15,11-14-3 16,-8 1 1-16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2:08.305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246 242 7 0,'-4'7'3'0,"1"-1"-3"0,3-6 4 0,0 3-4 15,0 1 1-15,0 3-1 16,-5-1 0-16,2 1 0 16,-1 0 1-16,0 0-1 15,1 0 1-15,-2 0 0 16,-2-1 0-16,-1 1 0 16,1-4 1-16,-1 1-1 15,-4-4 0-15,-3 0 0 16,3 0 1-16,-3-4-1 15,0 1 1-15,0-4-1 16,-1 1 0-16,1-5 0 16,0 1 0-16,0 0 0 15,-1 3 0-15,5-3-1 16,-1-3 1-16,5-1-1 16,-1-7 1-16,4-3-1 15,0 4 0-15,4 0 0 0,0 0 1 16,4-1-1-16,0 1 1 15,4 0-1-15,3 3 1 16,5-11-1-16,-2 12 1 16,10-1-1-16,2 4 0 15,5 2 0-15,4 1 0 16,-1 3 0-16,-4 4 0 16,1 6 0-16,0-3 0 0,-8 7 1 15,0 7 0-15,-4 2-1 16,-4 5 1-16,-8 12-1 15,-2 5 1-15,-10-1-1 16,-2 4 1-16,0 3-3 16,-13-3 1-16,-3-4-5 15,-11-17 1-15</inkml:trace>
  <inkml:trace contextRef="#ctx0" brushRef="#br0" timeOffset="2507.1697">227 214 11 0,'19'-26'5'0,"-7"12"-3"16,-5 14 5-16,1 0-7 16,-8 0 0-16,4 0 0 15,0 3 1-15,-1 1 0 16,-3-4 0-16,0 7 0 0,0-1 1 15,0-3 0-15,0 4 0 16,-3 0 0-16,3-4 1 16,0 4-2-16,-4 0 1 15,0 3-2-15,4 1 1 16,-8-2-1-16,1 2 1 16,-1-1-1-16,0 0 1 15,0-3-1-15,5 0 0 16,-5-4 0-16,-3 1 1 15,-1-4 0-15,1 0 0 16,-5-4 0-16,-3 1 0 0,0 3 0 16,0 0 0-16,0 0-1 15,4 0 0-15,-1 0 0 16,1-4 0-16,-1 1 0 16,2-4 1-16,2 0-1 15,0-3 0-15,1 0 1 16,-4 3 0-16,4-6-1 15,-1-1 1-15,4-3 0 16,0 0 0-16,5-3-1 16,6-1 1-16,5-6-1 15,7 0 0-15,4-3-1 16,8-8 1-16,7 1-1 16,5 3 1-16,-1 0 0 15,1 4 0-15,-5 3 0 16,1 3 0-16,-9 7 0 15,1 10 0-15,-8 11-2 16,-4 6 0-16,1 7-6 16,-1 13 1-16</inkml:trace>
  <inkml:trace contextRef="#ctx0" brushRef="#br0" timeOffset="1230.8377">2040 255 18 0,'-7'0'9'0,"14"-6"-9"16,-7-1 10-16,8 0-11 15,0 0 1-15,-1-3 0 16,1 3 0-16,3 0 0 16,1 4 1-16,-1-1-1 15,-3-3 0-15,0 1 1 16,0 6 1-16,-1 4-1 0,-3-2 1 15,-1 2-1-15,2 3 1 16,-5 3-1-16,0 4 0 16,0 3 0-16,-5 3 0 15,2 0-1-15,-1 4 0 32,-8 6 1-32,-3-2 0 15,-4 2-1-15,0-6 1 16,-4-4-1-16,-7-6 1 0,-1-1 0 15,0-2 0-15,0 2-1 16,-3-10 0-16,4-6 0 16,-1-4 1-16,1-3-1 15,2-3 1-15,6-8-1 16,3-2 1-16,3-8-1 16,9-3 0-16,2 7 0 15,10 0 1-15,2 0-2 16,9 0 1-16,3-1-2 15,3 11 0-15,9 1-2 16,0 5 0-16,-1 11-3 16,5-3 0-16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3:01.138"/>
    </inkml:context>
    <inkml:brush xml:id="br0">
      <inkml:brushProperty name="width" value="0.7" units="cm"/>
      <inkml:brushProperty name="height" value="0.7" units="cm"/>
      <inkml:brushProperty name="color" value="#ED1C24"/>
      <inkml:brushProperty name="fitToCurve" value="1"/>
    </inkml:brush>
  </inkml:definitions>
  <inkml:trace contextRef="#ctx0" brushRef="#br0">-10 1114 22 0,'-3'-20'11'0,"17"-21"-9"0,-6 24 11 15,4-7-13-15,-1 0 0 16,5-6 0-16,6-8 1 16,6-6-1-16,2-10 0 15,12 2 0-15,4-9 0 16,7-3 1-16,9-1 0 0,0 6-1 15,10-12 1-15,0 6-1 16,17 1 1-16,-1 3-1 16,-4 2 1-16,4 5-1 15,0 10 0-15,5 10 0 16,-2 3 1-16,1 11-1 16,4 10 1-16,-4 3-1 15,-1 7 1-15,5 3-1 16,0 7 1-16,-1 8-1 15,1 5 1-15,-4 8-1 16,-7 13 0-16,-5-3 0 16,-3 17 1-16,-8-1-1 15,-5 5 0-15,-10 6 0 16,3-4 1-16,-10 8 0 16,-13 0 0-16,-3-4 0 15,-12 1 1-15,-4 2-1 16,-4 11 1-16,-6-8-1 0,-10 2 1 15,-2-5-2-15,-5 7 1 16,-7-14 0-16,-7 1 0 16,-9 0-1-16,-7-4 0 15,-4 4 0-15,0-1 1 16,-11 1-1-16,-9 0 1 16,-6-4-1-16,-8 12 0 15,-9-8 0-15,9 2 0 16,-12 8 0-16,0 3 0 15,0 4 0-15,4-4 0 0,0 11-1 16,0-1 1-16,4 1 0 16,-1 9 0-16,1 8 0 15,-4 3 0-15,4-4 0 16,3 5 0-16,9-1 0 16,3 0 1-16,16-4-1 15,3 8 1-15,7-15-1 16,9 1 1-16,3 7 0 15,8-8 0-15,8 1-1 16,4 3 0-16,6-10 1 16,2-3 0-16,6-7-1 15,9-7 1-15,7-7 0 16,12-7 0-16,7-6 0 16,12-8 1-16,12-6-1 15,6-10 1-15,5-7 0 16,-1-4 0-16,9-7 0 15,7-9 0-15,8-11 0 16,7-17 0-16,1-13-1 0,7-17 1 16,4-1-1-16,7-10 0 15,0-10-1-15,-3-6 1 16,0-8-1-16,0-9 1 16,-1 1-3-16,9-11 0 15,-16 5-6-15,-4 8 1 16,-7 3-6-16,-24 1 0 15,-22 2-1-15,-5 7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3:02.037"/>
    </inkml:context>
    <inkml:brush xml:id="br0">
      <inkml:brushProperty name="width" value="0.7" units="cm"/>
      <inkml:brushProperty name="height" value="0.7" units="cm"/>
      <inkml:brushProperty name="color" value="#ED1C24"/>
      <inkml:brushProperty name="fitToCurve" value="1"/>
    </inkml:brush>
  </inkml:definitions>
  <inkml:trace contextRef="#ctx0" brushRef="#br0">164 696 26 0,'-49'-21'13'0,"-1"-13"-9"16,42 21 13-16,-3-4-17 15,-1-12 0-15,0 0 0 16,1-11 0-16,4 6 0 15,3-11 0-15,8-2 0 16,3-2 0-16,12 3 1 16,8-6 0-16,4 2 0 0,7 6 0 15,12-5 0-15,7 17 0 16,0 1 0-16,-3 10 1 16,3 12-1-16,5 5 0 15,0 0-1-15,-1 15 1 31,23 30 0-31,-18 5 0 16,-13 10 0-16,-15-7 0 16,-15 13 0-16,-19 2 1 15,-11-2 0-15,-13-1 1 0,-18-10 0 16,-15-3 0-16,3-9 1 16,-12-1 0-16,-3-11-1 15,-3-3 1-15,-5-7-2 16,-5 0 1-16,6-6-6 15,3-8 1-15,15-13-8 16,20-7 1-16,11-21-5 16,19-21 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05.290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 1 19 0,'-8'-3'9'0,"5"10"-9"0,3 3 15 16,8-13-14-16,-1 10 1 16,8 16 1-16,8 18 0 15,8 6-3-15,7-9 0 16,12 20 3-16,7 9 1 16,0 16-2-16,-4-33 1 0,1 5-1 15,-16-4 1-15,-3 6-1 16,-1-9 0-16,-7-11-3 15,-4-9 0-15,-4-18-8 16,0-17 1-16,-4-6-1 16,-27-22 0-16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1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286 29 16 0,'-7'-23'8'0,"-5"16"-4"0,12 7 9 15,0 7-12-15,-4 2 0 16,4 12 2-16,0 3 0 15,-3 10-4-15,-2 6 1 16,-2 12 2-16,-1-4 0 0,2 16 0 16,2 14 0-16,0-3-1 15,0 10 0-15,-4 11 1 16,-3-18 0-16,0 7-1 16,-1 7 1-16,4-4-1 15,1 15 0-15,-1 5 0 16,0-23 0-16,4 7-1 15,-3 0 1-15,4-4-1 16,-1-13 0-16,4 20 1 16,-4-2 0-16,1-19-1 15,-9 5 1-15,-3 6-1 16,-5-3 1-16,5-8 0 16,3-29 0-16,-1 12 0 15,-3-2 0-15,4-8 0 16,5-6 0-16,-1-3-1 15,4-4 0-15,4-14-7 0,12-3 0 16,-8-21-3-16,-4-5 0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0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22 60 10 0,'-8'-13'5'0,"0"-4"7"16,8 10 0-16,-3 0-11 16,3 0 0-16,0 1 1 0,-4 2 1 15,4 8-4-15,4 9 1 16,-4 8 2-16,8-1 0 16,-1 21-1-16,-3 20 1 15,-4-10-1-15,4 10 1 16,-1 17-1-16,1 0 0 15,-1-13 0-15,5 10 0 16,-8 14 0-16,0-15 1 16,0 5-1-16,3 9 0 15,2 4 0-15,-2-34 1 16,5 10-1-16,0 3 0 0,-5 8 0 16,1 2 0-16,-4-34-1 15,0 5 1-15,0-1-1 16,0 3 1-16,0 7 0 15,0-6 0-15,4-4-1 16,-4-14 1-16,0-2-1 16,0 2 1-16,4-3 0 15,-4-4 0-15,4-9-3 16,-4-1 0-16,4-10-7 16,6-13 1-16,6-7-2 15,-2-14 1-15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1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 1 19 0,'-8'-3'9'0,"5"10"-9"0,3 3 15 16,8-13-14-16,-1 10 1 16,8 16 1-16,8 18 0 15,8 6-3-15,7-9 0 16,12 20 3-16,7 9 1 16,0 16-2-16,-4-33 1 0,1 5-1 15,-16-4 1-15,-3 6-1 16,-1-9 0-16,-7-11-3 15,-4-9 0-15,-4-18-8 16,0-17 1-16,-4-6-1 16,-27-22 0-16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2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-1 0 18 0,'-5'6'9'0,"13"39"-6"0,-4-29 10 16,3-1-12-16,6 1 1 15,1 22 1-15,2 10 0 16,3 9-3-16,5 4 0 15,-1 21 3-15,12-3 0 16,15 25 0-16,-8-8 0 16,-3 6 0-16,0 20 0 15,-8-20-1-15,-1 28 0 16,-3-25-1-16,1 1 1 16,-5 10-1-16,0-1 0 15,1-13 0-15,3 10 0 0,-8-3 0 16,0-34 0-16,-3-4 0 15,-5 4 1-15,0-3-1 16,-3-4 0-16,0-3-1 16,0-8 1-16,0-19-1 15,-5-1 1-15,5 7-1 16,-4-7 1-16,0 4 0 16,0-6 0-16,-4-8 1 15,0-4 0-15,0-2-2 16,0-4 0-16,0-7-3 15,0 3 0-15,4-2-7 16,4-1 1-16,-5 0-5 16,-3-10 1-16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3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 18 12 0,'0'-17'6'0,"-4"3"1"0,4 11 5 16,0 3-11-16,0 0 1 16,0 0 0-16,0 7 1 15,4 6-4-15,-4 11 1 16,7 11 3-16,1-9 0 16,0 19-1-16,0 12 0 15,6 19 1-15,-2-22 0 16,-4 10-1-16,3 14 1 15,5 1-1-15,3-18 0 16,4 14-1-16,-4 21 1 0,0-28-2 16,0 13 1-16,4 7-1 15,-4-9 1-15,4 6-1 16,0 10 1-16,-3 1 0 16,-6-15 0-16,-2-3 0 15,0 0 0-15,-5-2 0 16,1-5 1-16,-4-20-1 15,0-7 1-15,-1-3-1 16,2-7 0-16,-5 3-2 16,3-13 0-16,1-7-6 15,0 7 1-15,4-10-5 16,-1-1 1-16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4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10 39 16 0,'-4'-20'8'0,"0"20"-1"15,4-7 6-15,0 0-11 16,0 7 0-16,-3-6 2 16,3 6 0-16,0 2-5 15,3 12 0-15,-3-4 4 16,4-6 1-16,4 3-2 15,3 6 0-15,5 4 0 0,3 11 0 16,4-4 0-16,7 3 0 16,1 3-1-16,4-2 1 15,11-1-1-15,4-3 1 16,3-7-1-16,5-7 1 16,-12 7-1-16,-1 3 1 15,2 4-1-15,-1 7 1 16,-1 0-1-16,-2 3 0 15,-9-4 0-15,-3-2 1 16,-1-4 0-16,-11 0 1 16,-3-7-1-16,-5-8 0 0,-3-2-4 15,-4 0 1-15,-4-3-8 16,0-15 1-16,-4 2-5 16,-4-12 0-16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5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-1827-4449 18 0,'-11'-30'9'0,"7"16"-4"0,0 4 9 0,1 3-13 16,-5 11 1-16,-8 6 1 15,-3-10 0-15,-12-10-3 16,-7 23 0-16,0-13 2 16,-12-3 1-16,-15 3-1 15,-15 7 0-15,-1 0-1 16,-7 3 1-16,11 0-1 15,13 7 0-15,-5 3-1 16,-4 14 0-16,-8 7-1 16,12 2 1-16,5-2-1 15,3 3 0-15,14 8 0 16,17-2 1-16,11-2-1 16,11-11 0-16,16-9 0 0,19 9 0 31,42 15 1-31,7-3 1 15,0-14 0-15,5-11 1 16,18-8 0-16,1-6 0 16,-1 1 0-16,5-4 0 15,-4-4-1-15,14 0 1 16,1 1-1-16,-23-4 0 16,0-7 0-16,-8-7 0 15,-4-6-1-15,-3-4 1 16,-8 14 0-16,0-7 0 0,0-4 0 15,-8-12 0-15,0-4 0 16,-11-4 0-16,-11 4 0 16,-9-1 0-16,-7-6-1 15,-12 0 1-15,-14 0 0 16,-20 3 0-16,-15 14-1 16,-12-1 1-16,-16 4 0 15,-3 5 0-15,-19 6-1 16,-15-1 1-16,7 0-4 15,8-6 1-15,16-4-5 16,10 7 0-16,28 4-5 16,7-15 0-16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6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21 3 20 0,'-15'-4'10'0,"8"8"-8"15,7-4 15-15,0 0-16 16,0 3 0-16,0 4 1 16,0 3 1-16,3 7-3 15,1 7 0-15,3 3 2 16,1-10 1-16,4 17-1 15,-1 10 1-15,5 15-1 0,-9-5 0 16,5 11-1 0,-1 6 1-16,1 4-1 0,-1-21 0 15,0 14-1-15,-3 7 1 16,0 13 0-16,0-19 1 16,-8 32-2-16,3-5 1 15,5-21 0-15,0 17 0 16,-4-1-1-16,-1-6 1 15,5 0-1-15,-4 7 0 16,0-6 0-16,3-22 1 16,0 14-1-16,1 11 0 15,0 6 0-15,-4-23 0 0,0 2 0 16,0 11 1-16,-1-6-1 16,1-14 1-16,0 9-1 15,0 1 0-15,0 4 0 16,-4-12 0-16,0-16 0 15,0 3 0-15,0 8 0 16,0 0 0-16,0-1 0 16,0-14 0-16,3 4 0 15,2 7 0-15,-2 0 0 16,-3-4 1-16,4 1-1 16,-4-8 0-16,0 1 0 15,0-14 1-15,0-14-1 16,-4 1 0-16,4-4 0 15,0 3 1-15,0-2-1 16,0-5 1 0,0-3-2-16,0-10 0 15,4-7-5-15,0 14 0 16,7-14-5-16,-7-27 0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7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-702 209 16 0,'-3'34'8'0,"3"4"-6"15,0-28 9-15,0 0-10 16,-5 0 1-16,2 1 0 15,-1-5 1-15,-8-9-4 16,1-7 1-16,-4-7 2 16,-1-7 1-16,1-7-2 15,4 18 1-15,3-24 0 0,0-4 0 16,5 0-1-16,3-3 0 16,3 6 0-16,9 8 0 15,3 16 0-15,8 4 0 16,0 10-2-16,0 10 1 15,0 7 1-15,-8 24 1 16,1-21-1-16,-13 8 1 16,-6 9 0-16,-16 11 1 15,-9-1 0-15,-2-3 0 0,-4-13-5 16,3-14 1-16,1-10-8 16,-5-21 0-16</inkml:trace>
  <inkml:trace contextRef="#ctx0" brushRef="#br0" timeOffset="1">-2676 325 9 0,'11'20'4'0,"-6"0"5"15,-5-16-7-15,0 6 0 16,-5 0 1-16,2 1 0 15,-5 2 1-15,0-2-5 16,-3-1 0-16,-4-3 4 16,-12-7 1-16,-4-7-2 15,-3-10 0-15,-1-14-1 0,1-10 1 16,11 0-1-16,3-2 1 16,9-12-1-16,8-10 0 15,10-3 0-15,8 27 1 16,8 0-2-16,4 11 1 15,8 10-1-15,-12 6 1 16,-4 0 0-16,0 22 0 16,-4 15 0-16,-4 11 1 15,-3-4 0-15,-4 12 1 16,0-1 0-16,-4-4 0 0,-8-7-6 16,0-10 1-16,1-5-7 15,-8-12 1-15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2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-576-1544 18 0,'-8'-4'9'0,"0"-6"-2"0,8 4 6 0,-3-1-12 16,-5 0 1-16,0 4 1 16,5 3 0-16,-5 3-4 15,-4 7 1-15,-7 7 2 16,-3 7 0-16,-1 10 0 16,4 6 0-16,-1-12 0 15,9 6 0-15,7 4-1 16,4 2 1-16,12-9-1 15,3-4 1-15,4-14-1 16,0-13 1-16,0-9-1 16,4-5 0-16,4 0 0 15,-1-10 1-15,-2-6-1 16,-9-4 1-16,-7 0-1 16,-13 6 0-16,-6 8-3 0,-4 3 1 15,4 7-9-15,-5 0 0 16</inkml:trace>
  <inkml:trace contextRef="#ctx0" brushRef="#br0" timeOffset="1">-550-1133 18 0,'0'-16'9'0,"-3"9"-5"0,3 0 15 15,0 4-17-15,0 3 0 16,0 3 0-16,0 4 1 16,3 3-3-16,2 14 0 15,2 10 3-15,5-3 0 16,3 13-1-16,4 14 1 16,8 6-1-16,-1-6 1 0,1 10-1 15,0 10 0 1,4 4-1-16,-1 7 1 0,-7-4-1 15,0-7 1-15,4-21 0 16,0 8 0-16,-5 0-1 16,-2 0 1-16,-6-1-1 15,2-3 1-15,-1-6-1 16,1-8 0-16,-9 1 0 16,1-3 0-16,-1-12 0 15,1-2 1-15,-8-10-1 16,0-8 0-16,-4-9-4 15,4-11 1-15,-4-3-7 16,12-1 0-16,-8-9-4 16,-4-14 0-16</inkml:trace>
  <inkml:trace contextRef="#ctx0" brushRef="#br0" timeOffset="2">-45 280 18 0,'-7'-4'9'0,"7"18"-2"0,0-11 5 0,3 1-11 16,-3-1 1-16,0 1 1 15,0 3 0-15,0-4-3 16,0 0 0-16,-3 1 3 16,-5-4 0-16,-3-4-1 15,-1-2 1-15,-4-1-1 16,1-4 0-16,-8-13-1 15,4-6 1-15,4-4-1 16,-1 3 0-16,9-2-1 16,3-2 1-16,4 1-1 15,4 1 1-15,8 5-1 16,7-3 1-16,0 11-1 16,4 10 0-16,-4 6 0 15,4 1 0-15,-1 13 0 16,9 0 1-16,-4 7-1 0,0 7 1 15,-9 3 0-15,-2 4 0 16,-5 13 1-16,-7-13 0 16,-8 6 1-16,-7 4 0 15,-5 3 0-15,-6-3 0 16,2-7 0-16,-2-3 0 16,-9-11-1-16,1-9 1 15,-1-22-5-15,4-6 0 16,8 1-7-16,12-8 1 15,10-11-6-15,-6-9 0 0</inkml:trace>
  <inkml:trace contextRef="#ctx0" brushRef="#br0" timeOffset="3">-30 31 26 0,'-7'8'13'0,"7"8"-11"0,0-16 20 15,0 0-20-15,0 0 1 16,0 4 0-16,0-4 1 15,0-7-5-15,3 3 0 16,9-3 4-16,7 11 0 16,4-1-1-16,8 1 0 15,3 3-1-15,4 6 1 16,15-6-1-16,5 0 0 16,0-4-1-16,-2-6 1 15,-6 3-1-15,0 0 1 16,-4-4-1-16,-1 1 1 0,2 3-1 15,-5 3 1-15,-8 1 0 16,-4 6 1-16,-6 4-2 16,-6 2 0-16,1-1-6 15,-7-9 1-15,0 1-7 16,-17-18 1-16</inkml:trace>
  <inkml:trace contextRef="#ctx0" brushRef="#br0" timeOffset="4">-2444-1340 18 0,'-8'-4'9'0,"8"-2"-5"15,0 6 7-15,-4-3-10 16,4 3 0-16,-4 0 0 16,-3 6 1-16,2-6-2 15,-2 17 0-15,-5 10 1 16,1 4 1-16,0 6-1 16,3 18 1-16,4-8-1 15,8-6 1-15,4-6-1 16,11-5 0-16,-4-6 1 15,0-11 0-15,5 1 0 16,6-14 0-16,5-14 0 16,-5-6 1-16,-3-7 0 15,-4-11 0-15,-7-5-1 0,-12-2 1 16,-7 11-1-16,-9 7 0 16,-3 3 0-16,4 7 0 15,-12 10-1-15,-4 11 0 16,5 2-2-16,2 1 1 15,10 4-6-15,9-5 1 16,17 4-6-16,15-10 0 16</inkml:trace>
  <inkml:trace contextRef="#ctx0" brushRef="#br0" timeOffset="5">-2399-1133 21 0,'4'-3'10'0,"19"-17"-3"0,-12 10 7 16,8-11-12-16,12-3 0 15,7-9 2-15,16-9 0 16,7 1-5-16,4 1 0 16,-8 9 4-16,-7-3 0 15,7-7-4-15,1-3 1 16,-1-7-9-16,4 0 1 16</inkml:trace>
  <inkml:trace contextRef="#ctx0" brushRef="#br0" timeOffset="6">-1669-1963 20 0,'-7'-7'10'0,"3"-16"-6"16,4 15 10-16,-4-1-13 15,0 2 1-15,0 10 0 16,-3 10 1-16,-1 2-4 16,0 22 1-16,5 14 2 15,-2 17 0-15,2-7 0 0,3-10 0 16,8-6-1-16,3-8 1 15,4-10 0-15,4-13 1 16,4 0-1-16,4-14 0 16,3-18 0-16,1-9 0 15,-1 3 0-15,-6-6 0 16,-9-8-1-16,-4 4 0 16,-11 0 0-16,-8 4 0 15,-3 6 0-15,-8 7 0 16,0 3-1-16,-4 10 0 15,4 4-2-15,4 0 0 16,7 7-5-16,5 7 0 0,10 7-4 16,4-1 0-16</inkml:trace>
  <inkml:trace contextRef="#ctx0" brushRef="#br0" timeOffset="7">-1386-1592 24 0,'-16'0'12'0,"16"7"-9"0,12-7 14 15,7 4-14-15,8 2 1 16,4-2 0-16,10-1 1 16,9-3-6-16,11 4 0 15,12 2 5-15,4 1 0 16,-5 6-3-16,-19 1 1 15,5 14-5-15,-16-1 0 0,0 0-7 16,-12-14 0-16</inkml:trace>
  <inkml:trace contextRef="#ctx0" brushRef="#br0" timeOffset="8">-966-3702 22 0,'-4'-10'11'0,"-7"-7"-6"0,7 10 11 16,-3 7-14-16,-9-3 0 15,-3-1 2-15,-8-2 1 16,1 9-5-16,-5 4 0 16,4 0 3-16,-4 6 1 0,-7 4-1 15,0 7 0-15,-4 10-1 16,-7 0 0-16,3 3-1 16,-4 8 0-16,8-1 0 15,0 0 0-15,4 11-1 16,3-8 0-16,5 8 0 15,7 13 1-15,3-4-1 16,6 1 0-16,2 0 0 16,4-7 0-16,8 0 0 15,4 6 0-15,4-2 0 16,3-4 0-16,5-14 0 16,3 0 0-16,0 7 0 15,4 0 1-15,0-4-1 16,4-2 0-16,7-5 0 15,0 1 1-15,1-6-1 0,3-5 0 16,0-6 0-16,-7-4 1 16,-1-13-1-16,1 3 1 15,-1-3-1-15,5 0 0 16,-1 3 0-16,-4 1 1 16,1-4-1-16,-4-1 1 15,0-3-1-15,-4 1 1 16,-4-4-1-16,0-4 1 15,4-5-1-15,4 2 1 16,-1-14-1-16,1 7 1 16,7-3-1-16,-3 4 0 15,3-21 0 1,-3-4 1-16,-4 4 0 16,-9 1 0-16,1 5-1 15,-3-6 1-15,-1-7-1 16,1-6 1-16,-5 2-1 15,0-6 1-15,1-3-1 16,-4-7 0-16,0-7 0 16,-5-4 1-16,-3 14-1 15,-3-3 1-15,-2 0-1 16,2 7 0-16,-1-8 0 16,0 0 0-16,-4 8 0 15,-3 0 0-15,-8-1 0 16,-16 5 1-16,-14 5-1 15,-5 14 0-15,-7 18 1 16,-8 10 0-16,12 10-1 0,7 9 0 16,5 5-4-16,-2 13 0 15,13-3-7-15,7-11 0 16,-3-20-3-16,-1-24 1 16</inkml:trace>
  <inkml:trace contextRef="#ctx0" brushRef="#br0" timeOffset="9">62-3321 17 0,'11'-13'8'0,"24"-45"-3"0,-23 44 10 15,-1 1-13-15,0-1 0 16,-3 0 2-16,-1 5 0 16,-7 1-5-16,-3 12 1 0,-5 6 3 15,-7 14 0 1,-4 3-1-16,-8 14 1 0,0 10-2 15,4 14 0-15,-8 3-1 16,-7 13 1-16,-4-9-1 16,-3 0 1-16,10-5-1 15,4 1 1-15,9-10 0 16,7-14 0-16,10-3 0 16,10-10 1-16,13-10 0 15,17-8 1-15,-4-3 1 16,10-10 0-16,21-10 0 15,10-7 0-15,16-3 0 16,7-1 0-16,-14 8-6 16,-1-4 0-16,4-1-9 15,0 2 0-15,0-15-3 16,-15-3 1-16</inkml:trace>
  <inkml:trace contextRef="#ctx0" brushRef="#br0" timeOffset="10">32-2902 13 0,'-4'7'6'0,"0"-14"1"15,4 7 7-15,0-7-12 16,4 0 0-16,3-2 2 15,1 2 0-15,7-8-4 16,4-5 1-16,12-3 3 16,7-12 1-16,19-2-1 15,20-11 1-15,-1-2-2 16,12-19 1-16,7-6-2 0,16-3 1 16,4-4-1-16,-19 4 1 15,-5 7-2-15,-3 6 1 16,-12 11-1-16,-15 6 0 15,-11 7 0-15,-11 14 0 16,-9 10-5-16,-11 0 1 16,-7 4-6-16,-1 2 0 15,-3 8-3-15,-8-7 1 16</inkml:trace>
  <inkml:trace contextRef="#ctx0" brushRef="#br0" timeOffset="11">2014-4682 20 0,'-7'-37'10'0,"7"-11"-4"16,0 35 14-16,0-4-17 15,4 3 1-15,-1 4 1 16,5 10 1-16,4 10-7 16,-1 14 0-16,0 7 5 15,5 10 0-15,-5 16-2 0,-3 4 1 16,0 14-1-16,-8 10 1 15,0-10 0-15,-4 0 0 16,0-3-1-16,0-15 1 16,-3-9-1-16,2-11 1 15,2-9-1-15,-1-8 0 16,-3-10-1-16,-1-16 1 16,4-12-1-16,-4-16 1 15,1-13-1-15,-1-18 0 16,4-6-1-16,4 3 0 15,8-10 0-15,3-4 0 0,12 3-1 16,8-9 0-16,11 9 0 16,0 1 1-16,4 4-1 15,11 13 1-15,4 2-1 16,8 5 1-16,-4 10 0 16,-1 3 0-16,5 14 0 15,-3 10 0-15,-13 10 1 16,-7 10 0-16,-12 4 1 15,-7 0 0-15,-8 10 2 16,-3 10 0-16,-16 11 1 16,-20-4 0-16,-14 10-1 15,-12 4 1-15,-12 2-2 16,-3-2 0-16,0-4-1 16,4 4 0-16,0-17-5 15,4-8 1-15,-5-2-6 16,8-1 0-16,16 1-8 0,19-4 1 15,18-3-4-15,16-8 0 16,16-6 3-16,3-6 0 16</inkml:trace>
  <inkml:trace contextRef="#ctx0" brushRef="#br0" timeOffset="12">3207-5076 29 0,'-12'-4'14'0,"24"-13"-14"15,-1 7 31-15,12 0-28 16,19 3 1-16,12 0 3 16,3-10 1-16,8-3-9 15,15-1 0-15,-3-3 6 16,3 7 0-16,-4 4-2 0,-11-4 0 15,-11 3-3-15,-9-3 1 16,-10 4-7-16,-12 2 1 16,-8 1-7-16,-8 7 1 15,-10 6-3-15,-16 4 0 16</inkml:trace>
  <inkml:trace contextRef="#ctx0" brushRef="#br0" timeOffset="13">3611-5015 25 0,'0'-31'12'0,"0"8"-5"16,0 23 19-16,0 0-23 15,0 6 0-15,0 11 3 16,5 17 0-16,-2 21-6 16,-3 23 0-16,-3 4 6 15,-2 16 0-15,5 4-1 16,0-3 1-16,5-7-2 15,-2-10 1-15,5-18-2 0,0-6 0 16,-1-14-1 0,4-13 0-16,1-17-7 0,3-14 1 15,1-14-10-15,-1-13 1 16,-4-14-3-16,-3 10 0 16</inkml:trace>
  <inkml:trace contextRef="#ctx0" brushRef="#br0" timeOffset="14">-2219 545 26 0,'-15'-13'13'0,"-1"16"-8"15,13 1 15-15,-2-4-19 16,5 0 1-16,0 3 0 16,5 7 0-16,-2 1-3 15,8-2 1-15,1 5 1 16,4-11 1-16,3 4 0 16,15-7 0-16,4-3 0 15,8 3 0-15,4-10 0 16,-8 3 1-16,8-4-1 15,3-2 0-15,12 3-1 16,7 10 1-16,13-7-1 0,2-3 0 16,-10-4-1-16,3-3 1 15,-3-3-1-15,-1 0 1 16,1 3-1-16,3 3 0 16,-4 4 0-16,-4 6 1 15,-6 4-1-15,-13 4 1 16,-7-1 0-16,-8 0 0 15,-3-3-1-15,-5-3 1 16,1-4 0-16,-5-3 0 16,1-4-1-16,-4 4 1 0,-4 3-2 15,-3 0 1-15,-5 11-6 16,0 3 0-16,5-1-6 16,-9-2 0-16,1-32-2 15,0 2 1-15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06.537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-1 0 18 0,'-5'6'9'0,"13"39"-6"0,-4-29 10 16,3-1-12-16,6 1 1 15,1 22 1-15,2 10 0 16,3 9-3-16,5 4 0 15,-1 21 3-15,12-3 0 16,15 25 0-16,-8-8 0 16,-3 6 0-16,0 20 0 15,-8-20-1-15,-1 28 0 16,-3-25-1-16,1 1 1 16,-5 10-1-16,0-1 0 15,1-13 0-15,3 10 0 0,-8-3 0 16,0-34 0-16,-3-4 0 15,-5 4 1-15,0-3-1 16,-3-4 0-16,0-3-1 16,0-8 1-16,0-19-1 15,-5-1 1-15,5 7-1 16,-4-7 1-16,0 4 0 16,0-6 0-16,-4-8 1 15,0-4 0-15,0-2-2 16,0-4 0-16,0-7-3 15,0 3 0-15,4-2-7 16,4-1 1-16,-5 0-5 16,-3-10 1-16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44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7-2 19 0,'-3'0'9'0,"-2"14"-3"16,5-8 7-16,0 15-12 16,0 0 0-16,5 9 1 15,2 14 0-15,4 4-2 16,5 10 0-16,-1 10 2 0,0 27 1 15,1-3-1-15,-1 6 1 16,0-16-1-16,8 3 1 16,-4 11-1-16,0-2 1 15,-4-8-1-15,1-1 0 16,-1 0-1-16,1-7 1 16,-2-10-1-16,2-27 1 15,-5 3-1-15,1 4 0 16,-1-7 0-16,-3-8 0 15,-5 2 0-15,-6-12 1 16,-1 1 0-16,0-10 1 0,-4-11-4 16,5 4 0-16,-1-11-4 15,0 1 1-15,4 3-8 16,-8-7 1-16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45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-2016 3096 19 0,'-5'-4'9'0,"-6"1"-4"0,11 6 8 16,-4 1-12-16,0 3 0 15,-3-1 1-15,-5 5 1 16,0-8-4-16,1 4 1 16,0-7 2-16,-1-10 0 0,5-7-1 15,-1-3 1-15,0-15-1 16,4 15 1-16,8-4-1 16,4-3 1-16,3-4-1 15,8-3 1-15,0 4-1 16,9 2 1-16,-1 8-1 15,3 6 0-15,-3 7 0 16,-4 7 0-16,-4 11 0 16,-4 6 0-16,-7 7 1 15,-8-17 0-15,-12 13 0 16,-10 10 1-16,-5 1-1 16,-8 3 1-16,-3 3-1 15,0-16 0-15,3-14-1 16,4-7 0-16,4-11-4 15,5-12 0-15,10 3-7 0,16-1 0 16,4-20-2-16,3-27 0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4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584 0 16 0,'0'0'8'0,"0"0"-6"0,0 0 8 0,0 4-9 16,0 3 1-16,0 2 1 15,0-2 0-15,0 3-4 16,0 11 0-16,0 10 3 16,-4 6 0-16,0 11-1 15,-3 6 1-15,-9-3-1 16,-3 3 1-16,0 4 0 15,-4 4 1-15,4-12-1 16,-4-9 1-16,0 10-1 16,0 4 1-16,4-1-2 15,0 1 1-15,-1 9-2 16,1-13 1-16,1 4 0 16,-1 2 0-16,-1 1-1 15,1-3 1-15,0-18-1 0,3 4 1 16,-3 7 0-16,8-1 0 15,-4 4-1-15,-1 10 1 16,1 0 0-16,0-13 0 16,0 0 0-16,-1 3 0 15,5-4-1-15,-1-2 0 16,1-1 1-16,-1 0 0 16,5-10-1-16,-1-23 1 15,0-2 0-15,5 15 0 16,-1-3 0-16,0 6 0 0,0-6-1 15,0 2 1-15,0-9-1 16,4 6 1-16,-3-9-7 16,3-1 1-16,0-10-5 15,11 0 0-15,-15 0-2 16,-3 3 1-16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0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13 41 16 0,'-7'-40'8'0,"0"57"-3"16,7-17 7-16,0 13-11 15,0-3 1-15,3-3 1 16,1-17 1-16,0 10-4 15,4 10 0-15,-1 14 3 16,1 7 1-16,0 13-2 16,-1 0 1-16,5 3 0 15,-1 8 0-15,5 10-1 16,-1 0 0-16,4-15 0 16,0 4 0-16,-4 11-1 15,1 0 1-15,-1-18-1 16,0 1 1-16,4 0-1 0,1 6 0 15,-1 11-1 1,0 0 1-16,0-21 0 0,-4 13 1 16,4 12-1-16,0 5 0 15,-3-26 0-15,-4-4 0 16,-1 1 0-16,0-5 0 16,1 5-1-16,-5-1 0 15,1 3 0-15,0-3 1 16,0 4-1-16,-1-4 0 15,5-13 0-15,-5 9 1 16,1 8-1-16,0 7 0 0,-1-8 0 16,-3-3 0-16,0 8 0 15,-4-32 0-15,0 4-1 16,0-4 1-16,4 4 0 16,-4 0 1-16,0 3-1 15,0 0 1-15,0 0-1 16,0-6 0-16,0-4 0 15,0 0 1-15,0-7-3 16,0-3 0-16,0-7-7 16,0-14 0-16,11-2-4 15,-18-5 1-15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1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227-6 13 0,'0'0'6'0,"-4"0"1"0,4 0 7 0,0 4-13 16,0 3 1-16,0 6 0 16,0-2 1-16,0 6-3 15,0 10 0-15,0 10 3 16,-4 15 0-16,0-2 0 15,0-9 0-15,0 7 0 16,-3 2 0-16,-1 5-1 16,1 3 1-16,-1-3-1 15,0-18 1-15,4 7-1 16,-3 7 0-16,-1 0-1 16,0 10 1-16,0-3-1 15,-3-14 0-15,3 8 0 16,0-2 0-16,1 5 0 15,-1-4 0-15,4 4 0 16,0-32 0-16,1 11 0 0,3 7 0 16,0 0 0-16,0 7 0 15,-5 2-1-15,2 5 1 16,-1-14-1-16,0 3 0 16,1 3 0-16,-2 5 1 15,2 2-1-15,-1-3 0 16,0-14 0-16,4 4 0 15,0 3 0-15,0 1 0 16,0-1 0-16,0 4 1 16,-4-5 0-16,0-8 0 15,0 2 0-15,0 0 0 0,1 0 0 16,-5 5 0-16,4 2 0 16,0-4 0-16,0-2-2 15,1-8 0-15,-2 1-5 16,5-14 1-16,5-17-6 15,6-17 0-15,4-10-3 16,-3-21 1-16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2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714 7130 13 0,'-4'-3'6'0,"4"-1"-1"16,0 4 7-16,-4-2-11 15,0 2 1-15,0 0 1 16,1-4 1-16,-9 4-4 15,-3 0 0-15,-8 0 3 16,-8 4 0-16,-11-2 0 16,0 2 0-16,-4-1 0 0,-3 1 0 15,-5-4-1 1,0 0 1-16,9 0-1 0,3 0 0 16,0 3-1-16,-4 4 1 15,-7 0-1-15,-5 3 1 16,0 4-1-16,5-1 0 15,3-3 0-15,1 0 0 16,3 1-1-16,4-1 1 16,0 4-1-16,8 3 0 15,3-1 0-15,8 5 0 16,0-1 0-16,4 1 0 16,4 2 0-16,3 1 1 0,5 4-1 15,-1-8 0-15,4 4 0 16,4-4 0-16,8 7 0 15,3-3 0-15,9 0 0 16,6-4 1-16,9 1-1 16,7-1 0-16,15-3 0 15,-4-3 1-15,9-1-1 16,-9-2 1-16,-3-5-1 16,-1 1 0-16,1 0 0 15,3-4 1-15,5 0-1 16,-5 1 0-16,5 0 0 15,3-1 0-15,0 1 0 16,-3-2 1-16,-5 2-1 16,-11 3 1-16,-4-4-1 15,0 1 0-15,1-1 0 16,3 0 1-16,0 1-1 0,3-1 0 16,5 1 0-16,-8-1 1 15,4 1-1-15,4-1 0 16,-5-3 0-16,5 0 1 15,-4-3-1-15,-8-1 0 16,0 4 0-16,-3-3 1 16,-1-1-2-16,4 1 1 15,1-1 0-15,-1 1 0 16,-4-4 0-16,1 0 0 16,14-6 0-1,-3-1 0-15,-4 1-1 16,-4-1 1-16,-4 0 0 15,-3-3 0-15,-8 0-1 16,0-3 0-16,-8 7 1 16,-7-5 0-16,-8-5-1 15,-8-1 1-15,-11-3 0 16,-7-4 0-16,-1 8 0 16,-4-1 0-16,1 3 0 15,-9-2 0-15,1 2 0 16,-4 1 0-16,0-4-1 15,0 7 1-15,-8 6 0 16,-22-2 0-16,0 10 0 16,-1 3 0-16,-4 0 0 15,8 0 1-15,8 7-1 16,11-4 0-16,12 0-7 0,12-3 1 16,18 3-5-16,8-3 0 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3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1321 3124 16 0,'-4'-6'8'0,"8"-8"-6"16,-4 14 12-16,0 0-12 15,0 0 0-15,0 4 1 16,4 6 1-16,-4 3-5 16,0 11 0-16,-4 4 3 15,0-2 1-15,1 5-2 16,-2 10 1-16,2 3 0 16,-1 4 0-16,4-4 0 15,0 4 1-15,4 9-1 16,-1 2 0-16,-6 5 0 15,-1-6 0-15,-3 7-1 0,-5-1 0 16,8 1 0-16,0-4 0 16,0-20 0-16,4 13 0 15,-3 4-1-15,-1 3 1 16,0 10 0-16,-4-9 0 16,4 6 0-16,1 0 1 15,-2-1-2-15,2-5 1 16,3-28 0-16,0 7 0 15,0 10-1-15,-4 0 1 16,0 0-1-16,1 10 0 0,-2-7 0 16,-2 4 1-16,-1 7-1 15,4-1 0-15,1-5 0 16,-1-22 1-16,0 4-1 16,0 6 1-16,4 8-1 15,0 2 1-15,-4 1-1 16,0-3 0-16,1-11 0 15,-2 0 0-15,5 1 0 16,0 9 1-16,0-3-1 16,0-4 0-16,0-20 0 15,0 11 1-15,0 6-1 16,0-3 0-16,0 7 1 16,0-11 0-16,0-3 0 15,0 0 0-15,0-7-3 16,0-13 0-16,0-1-6 15,0-9 1-15,12-18-6 0,4 0 1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4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-3339-3208 11 0,'-4'21'5'0,"4"-24"2"15,0 3 7-15,0 0-13 16,0 0 0-16,0-11 2 15,0 11 0-15,4 11-3 16,-4 9 0-16,0 18 2 16,0 6 1-16,0-3-1 15,-4 6 0-15,4 4 0 16,-4 3 1-16,4 5-1 16,0-19 1-16,0 11-2 15,0 10 1-15,0 7 0 16,0 0 0-16,-4-27-2 0,4 4 1 15,-4-1-1-15,-3 3 0 16,-1 1 0-16,0 0 1 16,0-1-1-16,-3-9 0 15,0-11 0-15,3 14 0 16,1 6 0-16,-5 4 0 16,5-3 0-16,-9-4 0 15,1 0 0-15,-4-17 0 16,0 1 0-16,-1 2 0 15,1 4 0-15,4 7 1 0,0-3-1 16,0-1 0-16,-1 1 0 16,1-1 0-16,0 0 0 15,3-13 1-15,1 4-1 16,-5 2 1-16,5 4-1 16,3 4 1-16,1-5 0 15,-5 5 0-15,5-4-1 16,-5 3 0-16,0-13 0 15,1 0 0-15,0-4 0 16,-1-10 0-16,1 4 0 16,0 0 0-16,-1 3-3 15,4-4 0-15,0 5-4 16,1-5 1-16,3-6-4 16,8 6 0-16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5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241 0 15 0,'-3'13'7'0,"-5"15"-3"0,8-15 7 16,0-2-10-16,-3 6 0 15,3 13 1-15,-5 8 1 16,2 2-3-16,-1 15 0 15,0 6 3-15,-4 17 0 16,1-3 0-16,-5 6 0 16,5 1-1-16,2-24 1 0,2 6-1 15,-1 8 1 1,-11 40-1 0,3-10 0-16,-3-7-1 15,3-3 1-15,4-17-1 16,1-28 0-16,3 1 0 15,1-7 0-15,-2 9 0 16,2-5 0-16,-5-1 0 16,0-3 0-16,1 3 0 15,-5 4 1-15,5-11-1 16,-1 0 0-16,0-2-1 16,-3-15 1-16,7-3-1 15,0-4 1-15,0-2-2 16,4-5 0-16,0 1-5 15,0-3 1-15,4-15-6 16,7-2 1-16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6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87 0 8 0,'7'17'4'0,"4"34"0"16,-7-34 5-16,3 11-7 16,1 5 0-16,-5 15 1 15,1-7 1-15,0 3-5 16,0 4 1-16,-4 3 3 15,3 0 0-15,1-17-1 16,0 10 1-16,-4 7-1 16,0 0 0-16,-4 4 0 15,0 9 0-15,1-6-1 16,-5 3 1-16,4 0 0 16,1 1 0-16,-1-7 0 15,0-5 0-15,1-26 0 0,-1 7 0 16,0 10 0-16,0-4 0 15,1 4 0-15,-5-4 0 16,1 4-1-16,-4 3 1 16,3 8-1-16,-3-19 1 15,4 5-1-15,-1-8 1 16,1-3-1-16,-1-3 1 16,5-4-3-16,-5-2 1 15,1-12-7-15,3-6 1 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07.317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 18 12 0,'0'-17'6'0,"-4"3"1"0,4 11 5 16,0 3-11-16,0 0 1 16,0 0 0-16,0 7 1 15,4 6-4-15,-4 11 1 16,7 11 3-16,1-9 0 16,0 19-1-16,0 12 0 15,6 19 1-15,-2-22 0 16,-4 10-1-16,3 14 1 15,5 1-1-15,3-18 0 16,4 14-1-16,-4 21 1 0,0-28-2 16,0 13 1-16,4 7-1 15,-4-9 1-15,4 6-1 16,0 10 1-16,-3 1 0 16,-6-15 0-16,-2-3 0 15,0 0 0-15,-5-2 0 16,1-5 1-16,-4-20-1 15,0-7 1-15,-1-3-1 16,2-7 0-16,-5 3-2 16,3-13 0-16,1-7-6 15,0 7 1-15,4-10-5 16,-1-1 1-16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7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685 23 17 0,'0'-21'8'0,"-16"18"3"0,16 3-6 0,0 7-5 16,0-7 1-16,0 3 1 16,0-3 0-16,-3 3-2 15,-1 11 0-15,0 6 1 16,-4 11 1-16,-3 3 0 15,-1 3 0-15,-3-20-1 16,0 17 1-16,-1 10 0 16,-3 11 0-16,-4 7-1 15,1-5 1-15,2 8-1 16,1 10 1-16,0-17-1 16,-4 13 0-16,4 8-1 15,0 6 0-15,0-14 0 16,3-3 1-16,1 0 0 0,-4 4 0 15,-4-1 0 1,0-23 0-16,-4 10 1 0,-3 3 0 16,3 7-1-16,-8 0 1 15,1 7-1-15,3-34 1 16,4 0-2-16,4 0 1 16,4-1-1-16,4-2 0 15,4-7-6-15,3-7 1 16,8-8-5-16,0-6 0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8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445 1 11 0,'0'-3'5'0,"-8"6"1"0,8 1 5 15,0-4-10-15,-4 3 1 16,4 1 0-16,0-1 1 15,0-3-4-15,0 0 1 16,0 0 2-16,0 0 1 16,0 3-2-16,0 1 1 0,4-4-1 15,-4 7 1-15,0-4-1 16,0 7 1-16,0 1-1 16,0-5 1-16,0 1-1 15,0-3 1-15,0-1-1 16,0 3 0-16,0 2 0 15,0 6 1-15,0-5 0 16,0 2 0-16,0-1-1 16,0 7 1-16,0-7-1 15,-4 4 0-15,0 6 0 16,1 7 0-16,-1 7-1 16,4 3 1-16,-4 5-1 15,4-22 0-15,0 18 0 16,0 9 1-16,0 1 0 15,-3 6 0-15,-5 8-1 16,0-5 1-16,0 5-1 16,1 6 1-16,3-7-1 15,-4-7 1-15,4-16-1 0,1 9 1 16,-5 8-1-16,0 10 0 16,-3 0 0-16,3-4 0 15,0 0 0-15,1 0 1 16,-1 4-1-16,0-11 0 15,-3-6 0-15,3-18 1 16,-3 8-1-16,-1-1 0 16,1 4 0-16,0 10 0 0,-5 0 0 15,1 3 0-15,-4-16-1 16,0 3 1-16,0 3 0 16,-1 4 0-16,1-1 0 15,4-6 0-15,0 0 0 16,3-7 0-16,1 0 0 15,0-17 1-15,-1 7-1 16,4-4 0-16,1-3-1 16,3-3 1-16,0-4-6 15,4-17 1-15,8-3-6 16,7 0 0-16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59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-4139 305 10 0,'-3'-10'5'0,"-5"20"-1"15,8-3 3-15,-3-4-4 16,-2 4 0-16,-2-4 1 15,-1 8 0-15,-3-5-5 16,-1 5 0-16,0-8 3 0,1-3 1 16,0-7-2-1,-1-6 1-15,5-8-1 0,-1-13 0 16,1-10 0-16,-1 13 0 16,0-3 0-16,5-17 1 15,3 3 0-15,0-3 0 16,7 4 0-16,5 3 0 15,3 6-1-15,4 7 1 16,3 21-1-16,6-7 1 16,-1 10-2-16,-5 11 1 15,1 10-1-15,-4 9 1 0,0 8 0 16,-7 2 1-16,-4 5-1 16,-5-14 1-16,-3 7 0 15,-7 13 0-15,-9 0-1 16,-6 8 1-16,-5-2-1 15,0-19 1-15,0-1-5 16,4-9 1-16,8-18-7 16,7-9 1-16,12-1-3 15,3-13 1-15</inkml:trace>
  <inkml:trace contextRef="#ctx0" brushRef="#br0" timeOffset="1">-4946 46 12 0,'-19'4'6'0,"7"3"0"16,12-7 5-16,-3 0-10 15,-1 0 1-15,4 0 1 0,0 0 0 16,0 0-3-16,7-7 0 16,9 0 3-16,3 0 0 15,-4 0 0-15,4 4 1 16,4 3-1-16,4 3 1 16,8 4-1-16,7 0 0 15,3 3 0-15,5 0 1 16,8 0-2-16,3-3 0 15,0 3 0-15,-15-17 0 16,-4 7-1-16,-3 4 1 16,-5 3-1-16,1 6 1 15,-5-2-3-15,-7 6 1 0,0 0-8 16,-4-10 1-16,0-11-4 16,-3-6 0-16</inkml:trace>
  <inkml:trace contextRef="#ctx0" brushRef="#br0" timeOffset="2">-1345 301 12 0,'-12'-3'6'0,"-10"0"0"16,14-1 6-16,0 1-11 15,-3-14 1-15,-4-7 0 16,-1 0 0-16,-3 4-3 15,4-8 1-15,7-2 1 16,5 3 1-16,10-11-2 16,1 4 1-16,7 0 0 0,5 7 0 15,2 6-1-15,1 11 1 16,-7 7 1-16,-2 3 0 16,-2 6 2-16,0 8 0 15,-5 7 0-15,1-1 1 16,0-10 0-16,-5 11 0 15,2 9-1-15,-5 1 1 16,0 3-3-16,-5 3 0 16,-2-9-2-16,-5-11 0 15,-7-10-7-15,0-7 1 16,4-7-6-16,-1 7 1 16,-2 0-1-16,-1 3 1 0</inkml:trace>
  <inkml:trace contextRef="#ctx0" brushRef="#br0" timeOffset="3">-2190 424 22 0,'-8'-3'11'0,"8"-1"-11"0,0 4 22 15,11 0-19-15,9-3 0 16,14-1 2-16,12-3 1 15,-4-3-8-15,7 17 1 16,9-17 4-16,3-14 0 16,8-3-1-16,4-7 0 15,0 3-2-15,-4 4 0 16,-8 3-4-16,-11 7 1 16,-8 14-7-16,3 6 1 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63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11 1019 24 0,'-12'11'12'0,"5"-22"-10"0,14 4 20 15,5-3-18-15,11 0 1 16,-1-11 3-16,13-12 0 16,18-12-8-16,28-12 1 15,23-5 8-15,7-6 0 16,19 0-1-16,15-7 0 15,-3-6-1-15,0 6 0 16,4 3-3-16,-5 8 1 16,-7 5-3-16,-22 9 1 15,-21 9-2-15,-22 7 1 0,-11 10-4 16,-12 4 1-16,-15 6-8 16,-8 4 0-16,-1 3-7 15,-3 7 1-15,-19 0-4 16,-3-17 0-16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64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28-820 17 0,'-3'-4'8'0,"-1"-6"-2"0,4 10 7 0,0-3-12 15,-4 3 0-15,4 0 1 16,-4 0 0-16,-4 0-2 15,0 0 0-15,1 6 1 16,-8 11 1-16,-1 11-1 16,5-1 1-16,4 3-1 15,2 1 0-15,5 3 0 16,0-7 0-16,5-3-1 16,6-3 0-16,4-4 0 15,-4-7 0-15,5-10 0 16,3-7 0-16,0-3 0 15,1-11 0-15,-1 1 0 16,-4-10 1-16,-4-11 0 16,-3 13 1-16,-8 4 0 15,-4 4 0-15,-7 7 0 0,-1 6 0 16,0 3-1-16,1 1 1 16,3 0-7-16,1-4 1 15,7 7-5-15,15-7 0 16</inkml:trace>
  <inkml:trace contextRef="#ctx0" brushRef="#br0" timeOffset="1">120-803 17 0,'-4'-7'8'0,"4"10"-1"0,0-3 7 16,4-3-13-16,8-1 1 15,3 1 1-15,4 0 1 16,8 3-4-16,4 3 0 0,3-3 3 16,8 0 1-16,4-3-2 15,4-1 1-15,-8 8-1 16,-4-4 0-16,-3 3-6 15,-5 0 1-15,4-3-6 16,9 0 1-16</inkml:trace>
  <inkml:trace contextRef="#ctx0" brushRef="#br0" timeOffset="2">874-657 19 0,'-19'0'9'0,"-1"-4"-5"16,17 4 15-16,-1 0-18 15,0 0 1-15,4-7 1 16,8 1 0-16,7-4-4 16,12 0 0-16,11-1 3 15,12-2 1-15,0-1-4 0,-4 4 0 16,-1 3-7-16,9 7 1 15</inkml:trace>
  <inkml:trace contextRef="#ctx0" brushRef="#br0" timeOffset="3">1479-646 8 0,'0'-11'4'0,"-4"-6"1"16,4 3-4-16,4 4 0 16,-1-3 0-16,-3-1 3 15,0-7 1-15,-3 5-5 16,-1 9 1-16,-3 0 3 16,-5-3 1-16,0 0-1 15,1-1 0-15,-1 1-1 0,1 3 1 16,0 4-2-16,-1 6 0 15,0-3 0-15,1 10 0 16,-1 8-1-16,1 12 1 16,3 4-1-16,5 0 0 15,-1 0 0-15,4-3 0 16,4-4-1-16,3-3 1 16,5-7-1-16,3-4 0 15,8-6-1-15,0-4 1 0,4-6 0 16,4-4 1-1,3-3-1-15,-4-3 1 0,-3-11 0 16,-8 0 1-16,-7-10 1 16,-9 0 0-16,-6 7-1 15,-9 3 1-15,-3 11-1 16,-5-1 0-16,6 11-2 16,-6-1 1-16,9 1-5 15,0 3 0-15,6 0-6 16,5-11 1-16,0 15-2 15,0-4 0-15</inkml:trace>
  <inkml:trace contextRef="#ctx0" brushRef="#br0" timeOffset="4">863-674 12 0,'-8'4'6'0,"23"-2"2"16,-3-2 1-16,7 0-8 16,12 4 1-16,10-4 1 15,6 3 0-15,-5 5-4 16,-1-5 1-16,2 3 1 15,-5-2 0-15,-3-1-6 16,-1 4 0-16</inkml:trace>
  <inkml:trace contextRef="#ctx0" brushRef="#br0" timeOffset="5">660-1025 7 0,'0'-6'3'0,"0"10"-3"15,0-4 3-15,0 0-2 16,0 0 0-16,0 0 4 16,0 0 0-16,0 0-5 15,0 2 1-15,0-2 3 16,0 0 1-16,0 0-1 16,0 0 0-16,0 0-3 0,0 0 1 15,0 0-1-15,0 0 0 16,4-6-1-16,-4-1 0 15,0 7 0-15,0 0 1 16,0 4 0-16,0 3 1 16,-4 2-1-16,0 2 1 15,0 6-1-15,4 0 0 16,0 0 0-16,0-1 0 16,0 5 0-16,0-1 0 15,0-6 0-15,8-4 1 16,-1 8-1-16,1-5 0 0,3 0 1 15,5-2 0-15,7-8-2 16,0-3 1-16,0 0-1 16,4-3 1-16,-1 3-1 15,-3-4 1-15,0-3-1 16,0-6 1-16,0-4 0 16,-4-3 0-16,-3-1 1 15,-8-3 0-15,-8 1 0 16,-5 6 1-16,-6 6 0 15,-8 1 0-15,-8 0-1 16,-4 0 0-16,-3 3 0 16,0 0 0-16,3 7-2 15,0 3 0-15,5 8-5 16,7 9 0-16,7 4-6 16,12 3 1-16,7 0-3 15,9 4 1-15</inkml:trace>
  <inkml:trace contextRef="#ctx0" brushRef="#br0" timeOffset="6">767-1453 18 0,'0'-13'9'0,"0"2"-5"0,0 11 10 15,0 4-12-15,0 9 0 16,-4 4 1-16,4-10 1 15,0 17-5-15,4 6 0 16,-4 8 4-16,0 13 0 16,-4-3-1-16,4-4 0 15,-3 0 0-15,3 0 1 0,-5-3-2 16,5-3 1-16,0-5-1 16,0-5 0-16,0-8 0 15,0-7 0-15,-3-6-1 16,3-7 1-16,-4-7-1 15,4-6 1-15,0 0-1 16,0-8 0-16,0-6 0 16,4-14 1-16,-1-3-1 15,2-7 0-15,-5-4 0 16,3 18 0-16,5-4 0 16,0-6 0-16,-1 6 0 15,1 4 0-15,-1 6 0 16,-3 4 0-16,0 7 0 15,0 2 1-15,-4 8-1 16,0 7 0-16,-4 6 0 16,0 10 1-16,0 8 0 15,1-11 0-15,-1 17-1 16,4 11 1-16,-4 6 0 0,4 10 0 16,0-3-1-16,0-9 1 15,0-5-1-15,0-3 1 16,0-7-1-16,4-7 1 15,-4-6-4-15,4 0 1 16,3-11-7-16,5-17 1 16,-5 1-3-16,-3-15 0 15</inkml:trace>
  <inkml:trace contextRef="#ctx0" brushRef="#br0" timeOffset="7">1877-2541 20 0,'23'-38'10'0,"15"1"-4"15,-27 27 10-15,1 3-14 16,-1 3 0-16,1 4 3 16,0 0 0-16,-5 8-6 15,-7 12 1-15,-4 7 4 16,-7 14 0-16,-12 6-2 15,-12 8 1-15,5 3-1 16,-16 6 0-16,-11 5-1 0,-1 2 0 16,4 4-1-1,5-7 1-15,11-14 0 0,7-3 0 16,12-13 0-16,3-5 1 16,13-5 1-16,6-1 0 15,20-4 0-15,12-2 1 16,11-4 0-16,-4-3 0 15,11-11-1-15,5 4 1 16,3 0-2-16,-8 3 0 16,-3 0-3-16,-7-3 0 15,-9 0-7-15,0-1 0 0,4 5-5 16,5-5 0-16,-13-16-2 16,-7-10 0-16</inkml:trace>
  <inkml:trace contextRef="#ctx0" brushRef="#br0" timeOffset="8">943-1725 12 0,'-4'4'6'0,"4"16"-4"0,0-20 7 16,0 0-8-16,-4 4 1 15,1-4 1-15,-1 6 0 0,0-3-3 16,-4 5 0-16,1 1 3 16,-5-2 0-16,-3 0 0 15,-4 7 0-15,-4-1 0 16,0 4 0-16,-4 1 0 15,0 2 1-15,0 0-1 16,1 1 0-16,2-4-1 16,9-1 0-16,0 1-1 15,0-3 1-15,-8 0-1 16,0-1 0-16,0 1 0 16,-4-4 1-16,0 1-1 15,-4-11 0-15,5 9 0 16,-1-2 1-16,0-10-1 15,4 10 0-15,1-4-1 16,-2 0 1-16,1-3-1 16,1-3 1-16,2 0-1 0,-2-8 0 15,-2 2 0-15,1-6 0 16,1-1 0-16,-5-1 0 16,4-4 0-16,0-3 0 15,4 4 0-15,0-4 0 16,0 7 0-16,-1-3 0 15,1 0 0-15,0-1 0 16,0 4 0-16,0-10 0 16,-1-1 0-16,1 2 1 15,0-2-1-15,-4 4 0 0,1-6 0 16,-2-1 0-16,9-2 0 16,4 9 1-16,-1-4-2 15,5 1 1-15,3-3 0 16,0-1 0-16,4-3 0 15,8 0 0-15,3 3 0 16,8 4 0-16,0-3 0 16,8-8 0-16,0 0 0 15,0 1 0-15,-5-7 0 16,1 0 0-16,4-1 0 16,4-2 0-16,-1 13 0 15,5 0 0-15,3 0 0 16,0 0 0-16,5-3 0 15,-1-1 1-15,4 4-1 16,3 10 0-16,1 4 0 16,-4-1 0-16,-8 8 0 15,-4-1 0-15,-3 4 0 16,0 3 0-16,0 4 0 0,0 3 0 16,-1-3 0-16,1 3 0 15,3-4 0-15,-4 8 1 16,1-1-1-16,0 7 0 15,-1 7 0-15,-3 3 0 16,0 4 0-16,0 0 1 16,-1 0-1-16,-2 7 0 15,-6 6 0-15,-2 4 1 0,-1-4-1 16,-3 7 1-16,-5 4 0 16,-7-1 0-1,-4 18 1 1,1 3 0-16,-2-20 0 15,-2 6 0-15,-5 4 0 16,-3 0 1-16,0 7-1 16,-4 2 1-16,-4-6-1 15,0-9 1-15,0-1-1 16,0 0 1-16,0-7-2 16,0-3 1-16,0-7-6 15,8-11 1-15,-1-12-10 16,16-15 0-16,8-13-3 15,-4-17 0-15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73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6875-4356 23 0,'-19'-14'11'0,"19"4"-6"0,0 10 12 16,0 3-15-16,0-3 1 0,8 21 1 15,0-4 0-15,6 40-5 16,-2-12 1-16,7 43 3 15,-3-23 1-15,-1 33-1 16,-4-27 0-16,-7 8 0 16,0-21 0-16,-8 6 0 15,0-10 1-15,-7-9 0 16,4-11 1-16,-9-17-2 16,5-4 0-16,-9-23-1 15,5 0 1-15,-12-48-2 16,8 14 1-16,-16-54-2 15,9 22 0-15,7-26 0 16,3 21 0-16,24-41-1 16,0 30 1-16,26-20-1 15,-7 27 1-15,53 3 0 16,-19 20 0-16,50 15-1 0,-23 7 1 16,9 19-1-16,-25 4 0 15,-11 27 0-15,-11-3 1 16,-34 40 0-16,-5-12 0 15,-30 32 0-15,3-16 0 16,-45 14-3-16,11-17 1 16,-14 13-7-16,14-17 1 15,15 1-6-15,8-12 0 16</inkml:trace>
  <inkml:trace contextRef="#ctx0" brushRef="#br0" timeOffset="1">7560-3598 21 0,'-19'-21'10'0,"4"-6"-4"16,15 20 11-16,-12-6-14 15,5 2 0-15,-5 8 2 16,5-1 0-16,-5 8-6 16,5-1 0-16,2 8 5 15,2-1 0-15,3 7-1 16,0-3 0-16,11-4 1 0,-3-3 0 16,19-4 0-16,-4 1 0 15,27-4-1-15,-12 0 1 16,31-31-1-16,-20 7 0 15,13-30-1-15,-17 13 1 16,-2-20-1-16,-9 13 0 16,-26-17-1-16,-1 14 1 15,-33-10-2-15,3 17 1 16,-31 10-1-16,12 6 0 16,-31 28-1-16,12 0 1 15,-8 31-1-15,15-7 0 0,5 23 0 16,10-5 1-16,36 5-1 15,-1-10 1-15,27-2-1 16,-8-8 1-16,31 3-1 16,-12-6 1-16,16 10 0 15,-12-10 0-15,12 10-2 16,-12-7 0-16,1-3-4 16,-9-7 0-16,5-3-6 15,-4-4 0-15,11-14-3 16,-8 1 1-16</inkml:trace>
  <inkml:trace contextRef="#ctx0" brushRef="#br0" timeOffset="2">8337-4962 23 0,'-15'-41'11'0,"15"38"-9"0,0 3 18 16,0 10-17-16,0-3 0 15,0 34 2-15,0-11 0 16,0 35-6-16,0-14 1 16,7 64 4-16,1-22 0 15,0 36-1-15,-1-31 0 0,5 35-1 16,0-38 1-16,7 10-1 15,-8-23 0-15,8-1 0 16,-4-16 0-16,-3-17 0 16,0-11 0-16,-12-30-1 15,0 0 0-15,-19-21 0 16,3 1 0-16,-15-21-1 16,9 7 1-16,-13-4-1 15,8 7 0-15,1 1-1 16,6 2 1-16,9 21 0 15,0 0 0-15,18 21 0 16,-3-8 0-16,19 11 0 16,-4-7 0-16,19 3 0 15,-7-6 1-15,19 0-1 16,-12-5 1-16,12-9-1 16,-12 0 1-16,12-30 0 0,-12 6 0 15,4-20 0-15,-8 10 0 16,-7-21-1-16,-4 15 0 15,-4-8 0-15,-7 14 1 16,-5 7-1-16,1 6 0 16,-8 21-1-16,0 0 1 15,4 24 0-15,0-3 1 16,8 36 0-16,-5-9 0 31,12 27-5-31,-4-17 1 16,8-24-6-16,-7-10 0 0,3-31-4 15,-4 0 0-15,-7-37-2 16,0 9 1-16</inkml:trace>
  <inkml:trace contextRef="#ctx0" brushRef="#br0" timeOffset="3">8846-4391 39 0,'-34'-54'19'0,"15"30"-23"16,15 17 42-16,0 1-38 15,0-1 0-15,8 10-2 16,0 1 0-16,15 13-6 15,-3-4 1-15,10 31-5 16,-7-10 1-16</inkml:trace>
  <inkml:trace contextRef="#ctx0" brushRef="#br0" timeOffset="4">9267-3877 37 0,'19'-17'18'0,"16"-31"-21"0,-28 38 33 16,12-14-30-16,-3 4 1 15,3-18-1-15,-4 11 1 16,-11 0-2-16,-4 7 1 16,-19-7 0-16,3 3 1 15,-10 10-1-15,3 4 0 0,-19 13 0 16,11 1 1-16,-7 26-1 15,7-6 1-15,9 27-1 16,2-14 0-16,24 28 1 16,0-17 0-16,15 10 0 15,-4-14 1-15,12 7 0 16,-7-10 0-16,25-11 0 16,-10-2 1-16,26-25-1 15,-15 1 0-15,15-35-1 16,-11 10 1-16,0-33-2 15,-12 13 1-15,-12-30-1 16,-3 16 1-16,-15 1-1 16,0 9 0-16,-5 12-1 15,-3 5 0-15,-3 21 0 16,3 1 0-16,-4 30-1 16,0-7 1-16,12 33-1 15,0-9 1-15,-1 10 1 0,1-10 1 16,-1 3 0-16,1-6 0 15,7-1 0-15,-3-10 1 16,14-23-2-16,-2-1 0 16,14-40-2-16,-3 6 1 15,26-20-2-15,-15 10 1 16,15-3 0-16,-16 10 0 16,13 14 3-16,-16 6 0 15,0 24 2-15,-11-3 0 16,0 37 0-16,-9-6 0 15,-2 26-5-15,-9-13 1 0,8 0-7 16,-3-13 1-16,10-4-7 16,-3-10 0-16</inkml:trace>
  <inkml:trace contextRef="#ctx0" brushRef="#br0" timeOffset="5">10726-5336 25 0,'-12'7'12'0,"16"58"-3"0,-4-55 15 15,8 48-20-15,-1-11 0 16,16 52 2-16,-8-17 1 16,23 70-8-16,-7-36 0 15,7 47 5-15,-7-44 1 16,-4 38-2-16,0-42 0 16,-9 4-2-16,-2-24 1 15,-8-19-1-15,-1-19 1 16,-7-9-2-16,0-11 1 15,-15-30-1-15,4 0 0 16,-28-48-2-16,5 11 0 0,-23-49-1 16,22 18 1-16,-15 3 2 15,12 10 0-15,7 11 1 16,8 7 0-16,20 6 3 16,-2 4 0-16,36 9 0 15,-7 1 0-15,40 3-2 16,-14 4 0-16,19-1-3 15,-11 4 1-15,22-3-10 16,-19 0 0-16,8-1-6 16,-16 1 0-16,-7-28 0 15,-4 8 0-15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46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246 242 7 0,'-4'7'3'0,"1"-1"-3"0,3-6 4 0,0 3-4 15,0 1 1-15,0 3-1 16,-5-1 0-16,2 1 0 16,-1 0 1-16,0 0-1 15,1 0 1-15,-2 0 0 16,-2-1 0-16,-1 1 0 16,1-4 1-16,-1 1-1 15,-4-4 0-15,-3 0 0 16,3 0 1-16,-3-4-1 15,0 1 1-15,0-4-1 16,-1 1 0-16,1-5 0 16,0 1 0-16,0 0 0 15,-1 3 0-15,5-3-1 16,-1-3 1-16,5-1-1 16,-1-7 1-16,4-3-1 15,0 4 0-15,4 0 0 0,0 0 1 16,4-1-1-16,0 1 1 15,4 0-1-15,3 3 1 16,5-11-1-16,-2 12 1 16,10-1-1-16,2 4 0 15,5 2 0-15,4 1 0 16,-1 3 0-16,-4 4 0 16,1 6 0-16,0-3 0 0,-8 7 1 15,0 7 0-15,-4 2-1 16,-4 5 1-16,-8 12-1 15,-2 5 1-15,-10-1-1 16,-2 4 1-16,0 3-3 16,-13-3 1-16,-3-4-5 15,-11-17 1-15</inkml:trace>
  <inkml:trace contextRef="#ctx0" brushRef="#br0" timeOffset="1">2040 255 18 0,'-7'0'9'0,"14"-6"-9"16,-7-1 10-16,8 0-11 15,0 0 1-15,-1-3 0 16,1 3 0-16,3 0 0 16,1 4 1-16,-1-1-1 15,-3-3 0-15,0 1 1 16,0 6 1-16,-1 4-1 0,-3-2 1 15,-1 2-1-15,2 3 1 16,-5 3-1-16,0 4 0 16,0 3 0-16,-5 3 0 15,2 0-1-15,-1 4 0 32,-8 6 1-32,-3-2 0 15,-4 2-1-15,0-6 1 16,-4-4-1-16,-7-6 1 0,-1-1 0 15,0-2 0-15,0 2-1 16,-3-10 0-16,4-6 0 16,-1-4 1-16,1-3-1 15,2-3 1-15,6-8-1 16,3-2 1-16,3-8-1 16,9-3 0-16,2 7 0 15,10 0 1-15,2 0-2 16,9 0 1-16,3-1-2 15,3 11 0-15,9 1-2 16,0 5 0-16,-1 11-3 16,5-3 0-16</inkml:trace>
  <inkml:trace contextRef="#ctx0" brushRef="#br0" timeOffset="2">227 214 11 0,'19'-26'5'0,"-7"12"-3"16,-5 14 5-16,1 0-7 16,-8 0 0-16,4 0 0 15,0 3 1-15,-1 1 0 16,-3-4 0-16,0 7 0 0,0-1 1 15,0-3 0-15,0 4 0 16,-3 0 0-16,3-4 1 16,0 4-2-16,-4 0 1 15,0 3-2-15,4 1 1 16,-8-2-1-16,1 2 1 16,-1-1-1-16,0 0 1 15,0-3-1-15,5 0 0 16,-5-4 0-16,-3 1 1 15,-1-4 0-15,1 0 0 16,-5-4 0-16,-3 1 0 0,0 3 0 16,0 0 0-16,0 0-1 15,4 0 0-15,-1 0 0 16,1-4 0-16,-1 1 0 16,2-4 1-16,2 0-1 15,0-3 0-15,1 0 1 16,-4 3 0-16,4-6-1 15,-1-1 1-15,4-3 0 16,0 0 0-16,5-3-1 16,6-1 1-16,5-6-1 15,7 0 0-15,4-3-1 16,8-8 1-16,7 1-1 16,5 3 1-16,-1 0 0 15,1 4 0-15,-5 3 0 16,1 3 0-16,-9 7 0 15,1 10 0-15,-8 11-2 16,-4 6 0-16,1 7-6 16,-1 13 1-16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79"/>
    </inkml:context>
    <inkml:brush xml:id="br0">
      <inkml:brushProperty name="width" value="0.7" units="cm"/>
      <inkml:brushProperty name="height" value="0.7" units="cm"/>
      <inkml:brushProperty name="color" value="#ED1C24"/>
      <inkml:brushProperty name="fitToCurve" value="1"/>
    </inkml:brush>
  </inkml:definitions>
  <inkml:trace contextRef="#ctx0" brushRef="#br0">-10 1114 22 0,'-3'-20'11'0,"17"-21"-9"0,-6 24 11 15,4-7-13-15,-1 0 0 16,5-6 0-16,6-8 1 16,6-6-1-16,2-10 0 15,12 2 0-15,4-9 0 16,7-3 1-16,9-1 0 0,0 6-1 15,10-12 1-15,0 6-1 16,17 1 1-16,-1 3-1 16,-4 2 1-16,4 5-1 15,0 10 0-15,5 10 0 16,-2 3 1-16,1 11-1 16,4 10 1-16,-4 3-1 15,-1 7 1-15,5 3-1 16,0 7 1-16,-1 8-1 15,1 5 1-15,-4 8-1 16,-7 13 0-16,-5-3 0 16,-3 17 1-16,-8-1-1 15,-5 5 0-15,-10 6 0 16,3-4 1-16,-10 8 0 16,-13 0 0-16,-3-4 0 15,-12 1 1-15,-4 2-1 16,-4 11 1-16,-6-8-1 0,-10 2 1 15,-2-5-2-15,-5 7 1 16,-7-14 0-16,-7 1 0 16,-9 0-1-16,-7-4 0 15,-4 4 0-15,0-1 1 16,-11 1-1-16,-9 0 1 16,-6-4-1-16,-8 12 0 15,-9-8 0-15,9 2 0 16,-12 8 0-16,0 3 0 15,0 4 0-15,4-4 0 0,0 11-1 16,0-1 1-16,4 1 0 16,-1 9 0-16,1 8 0 15,-4 3 0-15,4-4 0 16,3 5 0-16,9-1 0 16,3 0 1-16,16-4-1 15,3 8 1-15,7-15-1 16,9 1 1-16,3 7 0 15,8-8 0-15,8 1-1 16,4 3 0-16,6-10 1 16,2-3 0-16,6-7-1 15,9-7 1-15,7-7 0 16,12-7 0-16,7-6 0 16,12-8 1-16,12-6-1 15,6-10 1-15,5-7 0 16,-1-4 0-16,9-7 0 15,7-9 0-15,8-11 0 16,7-17 0-16,1-13-1 0,7-17 1 16,4-1-1-16,7-10 0 15,0-10-1-15,-3-6 1 16,0-8-1-16,0-9 1 16,-1 1-3-16,9-11 0 15,-16 5-6-15,-4 8 1 16,-7 3-6-16,-24 1 0 15,-22 2-1-15,-5 7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54:18.380"/>
    </inkml:context>
    <inkml:brush xml:id="br0">
      <inkml:brushProperty name="width" value="0.7" units="cm"/>
      <inkml:brushProperty name="height" value="0.7" units="cm"/>
      <inkml:brushProperty name="color" value="#ED1C24"/>
      <inkml:brushProperty name="fitToCurve" value="1"/>
    </inkml:brush>
  </inkml:definitions>
  <inkml:trace contextRef="#ctx0" brushRef="#br0">163 697 26 0,'-49'-21'13'0,"0"-13"-9"16,41 20 13-16,-3-3-17 15,-1-10 0-15,0-3 0 16,1-10 0-16,4 6 0 15,3-12 0-15,8-1 0 16,3 0 0-16,12-1 1 16,8-4 0-16,4 2 0 0,6 5 0 15,13-2 0-15,8 14 0 16,-1 2 0-16,-4 10 1 16,4 11-1-16,6 6 0 15,-1 0-1-15,-2 16 1 31,25 29 0-31,-19 6 0 16,-14 7 0-16,-14-4 0 16,-15 12 0-16,-19 3 1 15,-11-4 0-15,-13 0 1 0,-18-9 0 16,-14-4 0-16,2-8 1 16,-13-4 0-16,-2-8-1 15,-2-4 1-15,-8-7-2 16,-2 0 1-16,6-6-6 15,1-8 1-15,16-13-8 16,20-7 1-16,12-21-5 16,18-20 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08.338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10 39 16 0,'-4'-20'8'0,"0"20"-1"15,4-7 6-15,0 0-11 16,0 7 0-16,-3-6 2 16,3 6 0-16,0 2-5 15,3 12 0-15,-3-4 4 16,4-6 1-16,4 3-2 15,3 6 0-15,5 4 0 0,3 11 0 16,4-4 0-16,7 3 0 16,1 3-1-16,4-2 1 15,11-1-1-15,4-3 1 16,3-7-1-16,5-7 1 16,-12 7-1-16,-1 3 1 15,2 4-1-15,-1 7 1 16,-1 0-1-16,-2 3 0 15,-9-4 0-15,-3-2 1 16,-1-4 0-16,-11 0 1 16,-3-7-1-16,-5-8 0 0,-3-2-4 15,-4 0 1-15,-4-3-8 16,0-15 1-16,-4 2-5 16,-4-12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12.286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-1827-4449 18 0,'-11'-30'9'0,"7"16"-4"0,0 4 9 0,1 3-13 16,-5 11 1-16,-8 6 1 15,-3-10 0-15,-12-10-3 16,-7 23 0-16,0-13 2 16,-12-3 1-16,-15 3-1 15,-15 7 0-15,-1 0-1 16,-7 3 1-16,11 0-1 15,13 7 0-15,-5 3-1 16,-4 14 0-16,-8 7-1 16,12 2 1-16,5-2-1 15,3 3 0-15,14 8 0 16,17-2 1-16,11-2-1 16,11-11 0-16,16-9 0 0,19 9 0 31,42 15 1-31,7-3 1 15,0-14 0-15,5-11 1 16,18-8 0-16,1-6 0 16,-1 1 0-16,5-4 0 15,-4-4-1-15,14 0 1 16,1 1-1-16,-23-4 0 16,0-7 0-16,-8-7 0 15,-4-6-1-15,-3-4 1 16,-8 14 0-16,0-7 0 0,0-4 0 15,-8-12 0-15,0-4 0 16,-11-4 0-16,-11 4 0 16,-9-1 0-16,-7-6-1 15,-12 0 1-15,-14 0 0 16,-20 3 0-16,-15 14-1 16,-12-1 1-16,-16 4 0 15,-3 5 0-15,-19 6-1 16,-15-1 1-16,7 0-4 15,8-6 1-15,16-4-5 16,10 7 0-16,28 4-5 16,7-15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49.216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21 3 20 0,'-15'-4'10'0,"8"8"-8"15,7-4 15-15,0 0-16 16,0 3 0-16,0 4 1 16,0 3 1-16,3 7-3 15,1 7 0-15,3 3 2 16,1-10 1-16,4 17-1 15,-1 10 1-15,5 15-1 0,-9-5 0 16,5 11-1 0,-1 6 1-16,1 4-1 0,-1-21 0 15,0 14-1-15,-3 7 1 16,0 13 0-16,0-19 1 16,-8 32-2-16,3-5 1 15,5-21 0-15,0 17 0 16,-4-1-1-16,-1-6 1 15,5 0-1-15,-4 7 0 16,0-6 0-16,3-22 1 16,0 14-1-16,1 11 0 15,0 6 0-15,-4-23 0 0,0 2 0 16,0 11 1-16,-1-6-1 16,1-14 1-16,0 9-1 15,0 1 0-15,0 4 0 16,-4-12 0-16,0-16 0 15,0 3 0-15,0 8 0 16,0 0 0-16,0-1 0 16,0-14 0-16,3 4 0 15,2 7 0-15,-2 0 0 16,-3-4 1-16,4 1-1 16,-4-8 0-16,0 1 0 15,0-14 1-15,0-14-1 16,-4 1 0-16,4-4 0 15,0 3 1-15,0-2-1 16,0-5 1 0,0-3-2-16,0-10 0 15,4-7-5-15,0 14 0 16,7-14-5-16,-7-27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16T12:45:10.228"/>
    </inkml:context>
    <inkml:brush xml:id="br0">
      <inkml:brushProperty name="width" value="0.2" units="cm"/>
      <inkml:brushProperty name="height" value="0.2" units="cm"/>
      <inkml:brushProperty name="color" value="#3165BB"/>
      <inkml:brushProperty name="fitToCurve" value="1"/>
    </inkml:brush>
  </inkml:definitions>
  <inkml:trace contextRef="#ctx0" brushRef="#br0">-2676 325 9 0,'11'20'4'0,"-6"0"5"15,-5-16-7-15,0 6 0 16,-5 0 1-16,2 1 0 15,-5 2 1-15,0-2-5 16,-3-1 0-16,-4-3 4 16,-12-7 1-16,-4-7-2 15,-3-10 0-15,-1-14-1 0,1-10 1 16,11 0-1-16,3-2 1 16,9-12-1-16,8-10 0 15,10-3 0-15,8 27 1 16,8 0-2-16,4 11 1 15,8 10-1-15,-12 6 1 16,-4 0 0-16,0 22 0 16,-4 15 0-16,-4 11 1 15,-3-4 0-15,-4 12 1 16,0-1 0-16,-4-4 0 0,-8-7-6 16,0-10 1-16,1-5-7 15,-8-12 1-15</inkml:trace>
  <inkml:trace contextRef="#ctx0" brushRef="#br0" timeOffset="-765.5509">-702 209 16 0,'-3'34'8'0,"3"4"-6"15,0-28 9-15,0 0-10 16,-5 0 1-16,2 1 0 15,-1-5 1-15,-8-9-4 16,1-7 1-16,-4-7 2 16,-1-7 1-16,1-7-2 15,4 18 1-15,3-24 0 0,0-4 0 16,5 0-1-16,3-3 0 16,3 6 0-16,9 8 0 15,3 16 0-15,8 4 0 16,0 10-2-16,0 10 1 15,0 7 1-15,-8 24 1 16,1-21-1-16,-13 8 1 16,-6 9 0-16,-16 11 1 15,-9-1 0-15,-2-3 0 0,-4-13-5 16,3-14 1-16,1-10-8 16,-5-21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18F29-0657-49CC-97C2-90B79C3D7046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21958-9244-4635-AA6E-F2669D24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2154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81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29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Marktforschung</a:t>
            </a:r>
            <a:endParaRPr lang="de-DE" baseline="0" dirty="0" smtClean="0"/>
          </a:p>
          <a:p>
            <a:r>
              <a:rPr lang="de-DE" baseline="0" dirty="0" smtClean="0"/>
              <a:t>Wer hat keine </a:t>
            </a:r>
            <a:r>
              <a:rPr lang="de-DE" baseline="0" dirty="0" err="1" smtClean="0"/>
              <a:t>Android</a:t>
            </a:r>
            <a:r>
              <a:rPr lang="de-DE" baseline="0" dirty="0" smtClean="0"/>
              <a:t> oder Apple Smartphone</a:t>
            </a:r>
          </a:p>
          <a:p>
            <a:r>
              <a:rPr lang="de-DE" baseline="0" dirty="0" smtClean="0"/>
              <a:t>Wer hat ein Elternteil die ein Smartphone (Apple , </a:t>
            </a:r>
            <a:r>
              <a:rPr lang="de-DE" baseline="0" dirty="0" err="1" smtClean="0"/>
              <a:t>Android</a:t>
            </a:r>
            <a:r>
              <a:rPr lang="de-DE" baseline="0" dirty="0" smtClean="0"/>
              <a:t>) haben? &lt; 25 | &gt; 25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D3A7B2-B9EA-487C-B13D-BFFAC072DF4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15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Marktforschung</a:t>
            </a:r>
            <a:endParaRPr lang="de-DE" baseline="0" dirty="0" smtClean="0"/>
          </a:p>
          <a:p>
            <a:r>
              <a:rPr lang="de-DE" baseline="0" dirty="0" smtClean="0"/>
              <a:t>Wer hat keine </a:t>
            </a:r>
            <a:r>
              <a:rPr lang="de-DE" baseline="0" dirty="0" err="1" smtClean="0"/>
              <a:t>Android</a:t>
            </a:r>
            <a:r>
              <a:rPr lang="de-DE" baseline="0" dirty="0" smtClean="0"/>
              <a:t> oder Apple Smartphone</a:t>
            </a:r>
          </a:p>
          <a:p>
            <a:r>
              <a:rPr lang="de-DE" baseline="0" dirty="0" smtClean="0"/>
              <a:t>Wer hat ein Elternteil die ein Smartphone (Apple , </a:t>
            </a:r>
            <a:r>
              <a:rPr lang="de-DE" baseline="0" dirty="0" err="1" smtClean="0"/>
              <a:t>Android</a:t>
            </a:r>
            <a:r>
              <a:rPr lang="de-DE" baseline="0" dirty="0" smtClean="0"/>
              <a:t>) haben? &lt; 25 | &gt; 25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D3A7B2-B9EA-487C-B13D-BFFAC072DF4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574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DA6F6-879D-4E92-B42F-26F22FA0BE3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80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REBORN li/</a:t>
            </a:r>
            <a:r>
              <a:rPr lang="de-DE" dirty="0" err="1" smtClean="0"/>
              <a:t>re</a:t>
            </a:r>
            <a:r>
              <a:rPr lang="de-DE" dirty="0" smtClean="0"/>
              <a:t> Belastung</a:t>
            </a:r>
          </a:p>
          <a:p>
            <a:r>
              <a:rPr lang="de-DE" dirty="0" smtClean="0"/>
              <a:t>Ganganalyse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instrument</a:t>
            </a:r>
            <a:r>
              <a:rPr lang="de-DE" baseline="0" dirty="0" smtClean="0"/>
              <a:t> - </a:t>
            </a:r>
            <a:r>
              <a:rPr lang="de-DE" baseline="0" dirty="0" err="1" smtClean="0"/>
              <a:t>Langeziterfassung</a:t>
            </a:r>
            <a:endParaRPr lang="de-DE" baseline="0" dirty="0" smtClean="0"/>
          </a:p>
          <a:p>
            <a:r>
              <a:rPr lang="de-DE" baseline="0" dirty="0" smtClean="0"/>
              <a:t>Feedback in Gangrehabilitation</a:t>
            </a:r>
          </a:p>
          <a:p>
            <a:r>
              <a:rPr lang="de-DE" baseline="0" dirty="0" smtClean="0"/>
              <a:t>Prothetik?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D3A7B2-B9EA-487C-B13D-BFFAC072DF4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463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DA6F6-879D-4E92-B42F-26F22FA0BE32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07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2131200"/>
            <a:ext cx="8424000" cy="1224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3574800"/>
            <a:ext cx="8424000" cy="1332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0050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95536" y="1916832"/>
            <a:ext cx="8352000" cy="0"/>
          </a:xfrm>
          <a:prstGeom prst="line">
            <a:avLst/>
          </a:prstGeom>
          <a:ln w="72000">
            <a:solidFill>
              <a:srgbClr val="005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F152-4577-4BAD-944E-848FACAA5407}" type="datetime1">
              <a:rPr lang="de-DE" smtClean="0"/>
              <a:t>12.05.2017</a:t>
            </a:fld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5482800"/>
            <a:ext cx="8424862" cy="10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lang="de-DE" sz="16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5133446" y="-671"/>
            <a:ext cx="4003658" cy="1593467"/>
            <a:chOff x="7294488" y="28481"/>
            <a:chExt cx="5616624" cy="2235432"/>
          </a:xfrm>
        </p:grpSpPr>
        <p:pic>
          <p:nvPicPr>
            <p:cNvPr id="13" name="Grafik 12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878" r="931"/>
            <a:stretch/>
          </p:blipFill>
          <p:spPr>
            <a:xfrm>
              <a:off x="7294488" y="28481"/>
              <a:ext cx="5616624" cy="2235432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363" t="46591" r="13456" b="34082"/>
            <a:stretch/>
          </p:blipFill>
          <p:spPr>
            <a:xfrm>
              <a:off x="9670752" y="700336"/>
              <a:ext cx="1584176" cy="432048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646" t="47857" r="13421" b="35052"/>
            <a:stretch/>
          </p:blipFill>
          <p:spPr>
            <a:xfrm>
              <a:off x="8449558" y="736339"/>
              <a:ext cx="1204166" cy="39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996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343E-F066-4D39-B532-4093FC03A9BF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41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BB51F-F956-413F-B9FF-8AEA6057BC67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544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5645" y="642939"/>
            <a:ext cx="7846963" cy="4175745"/>
          </a:xfrm>
        </p:spPr>
        <p:txBody>
          <a:bodyPr/>
          <a:lstStyle>
            <a:lvl1pPr>
              <a:buNone/>
              <a:defRPr sz="2250">
                <a:solidFill>
                  <a:schemeClr val="bg2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defRPr>
            </a:lvl1pPr>
            <a:lvl2pPr marL="555824" indent="-303583">
              <a:buClr>
                <a:schemeClr val="bg1">
                  <a:lumMod val="50000"/>
                </a:schemeClr>
              </a:buClr>
              <a:buSzPct val="150000"/>
              <a:buFont typeface="Roboto" pitchFamily="2" charset="0"/>
              <a:buChar char="›"/>
              <a:defRPr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2pPr>
            <a:lvl3pPr>
              <a:defRPr sz="1687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31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89AA-12A8-49ED-A3E5-B856EEEC4995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 des Mustervortrages | Wintersemester 2014 | Max Mustermann | Datum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458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156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8FFFB-477A-440D-80D9-D1E812AC6222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76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760"/>
            <a:ext cx="8229600" cy="648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1855365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55365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0264-A4E7-45F6-9A35-D8123E07CA88}" type="datetime1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3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760"/>
            <a:ext cx="8229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1502246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544" y="2142008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02246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42008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B1AB6-87C8-4605-9345-D0999DB0F5E7}" type="datetime1">
              <a:rPr lang="de-DE" smtClean="0"/>
              <a:t>12.05.2017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39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181B-E458-4901-8B97-8199FA7857E1}" type="datetime1">
              <a:rPr lang="de-DE" smtClean="0"/>
              <a:t>12.05.2017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30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1EF-4142-4B54-ABCD-E157466A1DDC}" type="datetime1">
              <a:rPr lang="de-DE" smtClean="0"/>
              <a:t>12.05.2017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86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7306"/>
            <a:ext cx="7499176" cy="116205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64319"/>
            <a:ext cx="5111750" cy="58531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2438" indent="-361950">
              <a:defRPr sz="1800"/>
            </a:lvl2pPr>
            <a:lvl3pPr marL="709613" indent="-228600">
              <a:tabLst>
                <a:tab pos="712788" algn="l"/>
              </a:tabLst>
              <a:defRPr sz="1600"/>
            </a:lvl3pPr>
            <a:lvl4pPr marL="987425" indent="-228600">
              <a:defRPr sz="1400"/>
            </a:lvl4pPr>
            <a:lvl5pPr marL="1252538" indent="-228600" defTabSz="1255713"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36849-8260-4296-938E-273E15A8FC8C}" type="datetime1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58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09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3584-0AEE-406A-9044-8F1FEF7FE799}" type="datetime1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48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630000"/>
            <a:ext cx="5004556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184482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78760" y="6356350"/>
            <a:ext cx="1845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00AC23-B2CC-454F-A7AA-E087DF7987A8}" type="datetime1">
              <a:rPr lang="de-DE" smtClean="0"/>
              <a:pPr/>
              <a:t>12.05.2017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2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 des Mustervortrages | Wintersemester 2014 | Max Mustermann | Datum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3984" y="6356350"/>
            <a:ext cx="130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0C01FE-33F2-48FE-ABF3-A309D39FFCED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5133446" y="-671"/>
            <a:ext cx="4003658" cy="1593467"/>
            <a:chOff x="7294488" y="28481"/>
            <a:chExt cx="5616624" cy="2235432"/>
          </a:xfrm>
        </p:grpSpPr>
        <p:pic>
          <p:nvPicPr>
            <p:cNvPr id="14" name="Grafik 13"/>
            <p:cNvPicPr>
              <a:picLocks noChangeAspect="1"/>
            </p:cNvPicPr>
            <p:nvPr userDrawn="1"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878" r="931"/>
            <a:stretch/>
          </p:blipFill>
          <p:spPr>
            <a:xfrm>
              <a:off x="7294488" y="28481"/>
              <a:ext cx="5616624" cy="2235432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 userDrawn="1"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363" t="46591" r="13456" b="34082"/>
            <a:stretch/>
          </p:blipFill>
          <p:spPr>
            <a:xfrm>
              <a:off x="9670752" y="700336"/>
              <a:ext cx="1584176" cy="432048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646" t="47857" r="13421" b="35052"/>
            <a:stretch/>
          </p:blipFill>
          <p:spPr>
            <a:xfrm>
              <a:off x="8449558" y="736339"/>
              <a:ext cx="1204166" cy="39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63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rgbClr val="00509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5000"/>
        </a:lnSpc>
        <a:spcBef>
          <a:spcPct val="20000"/>
        </a:spcBef>
        <a:spcAft>
          <a:spcPts val="600"/>
        </a:spcAft>
        <a:buClr>
          <a:srgbClr val="00509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lnSpc>
          <a:spcPct val="105000"/>
        </a:lnSpc>
        <a:spcBef>
          <a:spcPct val="20000"/>
        </a:spcBef>
        <a:spcAft>
          <a:spcPts val="600"/>
        </a:spcAft>
        <a:buClr>
          <a:srgbClr val="00509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5000"/>
        </a:lnSpc>
        <a:spcBef>
          <a:spcPct val="20000"/>
        </a:spcBef>
        <a:spcAft>
          <a:spcPts val="600"/>
        </a:spcAft>
        <a:buClr>
          <a:srgbClr val="00509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5000"/>
        </a:lnSpc>
        <a:spcBef>
          <a:spcPct val="20000"/>
        </a:spcBef>
        <a:spcAft>
          <a:spcPts val="600"/>
        </a:spcAft>
        <a:buClr>
          <a:srgbClr val="00509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5000"/>
        </a:lnSpc>
        <a:spcBef>
          <a:spcPct val="20000"/>
        </a:spcBef>
        <a:spcAft>
          <a:spcPts val="600"/>
        </a:spcAft>
        <a:buClr>
          <a:srgbClr val="00509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customXml" Target="../ink/ink23.xml"/><Relationship Id="rId50" Type="http://schemas.openxmlformats.org/officeDocument/2006/relationships/image" Target="NULL"/><Relationship Id="rId55" Type="http://schemas.openxmlformats.org/officeDocument/2006/relationships/customXml" Target="../ink/ink27.xml"/><Relationship Id="rId7" Type="http://schemas.openxmlformats.org/officeDocument/2006/relationships/customXml" Target="../ink/ink3.xml"/><Relationship Id="rId12" Type="http://schemas.openxmlformats.org/officeDocument/2006/relationships/image" Target="NULL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customXml" Target="../ink/ink29.xml"/><Relationship Id="rId2" Type="http://schemas.openxmlformats.org/officeDocument/2006/relationships/notesSlide" Target="../notesSlides/notesSlide5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customXml" Target="../ink/ink14.xml"/><Relationship Id="rId41" Type="http://schemas.openxmlformats.org/officeDocument/2006/relationships/customXml" Target="../ink/ink20.xml"/><Relationship Id="rId54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customXml" Target="../ink/ink5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18.xml"/><Relationship Id="rId40" Type="http://schemas.openxmlformats.org/officeDocument/2006/relationships/image" Target="NULL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NUL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NULL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4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13.xml"/><Relationship Id="rId30" Type="http://schemas.openxmlformats.org/officeDocument/2006/relationships/image" Target="NULL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NULL"/><Relationship Id="rId56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customXml" Target="../ink/ink25.xml"/><Relationship Id="rId3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3.xm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customXml" Target="../ink/ink46.xml"/><Relationship Id="rId21" Type="http://schemas.openxmlformats.org/officeDocument/2006/relationships/customXml" Target="../ink/ink37.xm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customXml" Target="../ink/ink50.xml"/><Relationship Id="rId50" Type="http://schemas.openxmlformats.org/officeDocument/2006/relationships/image" Target="NULL"/><Relationship Id="rId55" Type="http://schemas.openxmlformats.org/officeDocument/2006/relationships/customXml" Target="../ink/ink54.xml"/><Relationship Id="rId63" Type="http://schemas.openxmlformats.org/officeDocument/2006/relationships/customXml" Target="../ink/ink58.xml"/><Relationship Id="rId7" Type="http://schemas.openxmlformats.org/officeDocument/2006/relationships/customXml" Target="../ink/ink30.xml"/><Relationship Id="rId2" Type="http://schemas.openxmlformats.org/officeDocument/2006/relationships/image" Target="../media/image32.jpeg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customXml" Target="../ink/ink41.xml"/><Relationship Id="rId41" Type="http://schemas.openxmlformats.org/officeDocument/2006/relationships/customXml" Target="../ink/ink47.xml"/><Relationship Id="rId54" Type="http://schemas.openxmlformats.org/officeDocument/2006/relationships/image" Target="NULL"/><Relationship Id="rId6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customXml" Target="../ink/ink32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45.xml"/><Relationship Id="rId40" Type="http://schemas.openxmlformats.org/officeDocument/2006/relationships/image" Target="NULL"/><Relationship Id="rId45" Type="http://schemas.openxmlformats.org/officeDocument/2006/relationships/customXml" Target="../ink/ink49.xml"/><Relationship Id="rId53" Type="http://schemas.openxmlformats.org/officeDocument/2006/relationships/customXml" Target="../ink/ink53.xml"/><Relationship Id="rId58" Type="http://schemas.openxmlformats.org/officeDocument/2006/relationships/image" Target="NULL"/><Relationship Id="rId5" Type="http://schemas.openxmlformats.org/officeDocument/2006/relationships/image" Target="../media/image6.jpeg"/><Relationship Id="rId15" Type="http://schemas.openxmlformats.org/officeDocument/2006/relationships/customXml" Target="../ink/ink34.xml"/><Relationship Id="rId23" Type="http://schemas.openxmlformats.org/officeDocument/2006/relationships/customXml" Target="../ink/ink38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51.xml"/><Relationship Id="rId57" Type="http://schemas.openxmlformats.org/officeDocument/2006/relationships/customXml" Target="../ink/ink55.xml"/><Relationship Id="rId61" Type="http://schemas.openxmlformats.org/officeDocument/2006/relationships/customXml" Target="../ink/ink57.xml"/><Relationship Id="rId10" Type="http://schemas.openxmlformats.org/officeDocument/2006/relationships/image" Target="NULL"/><Relationship Id="rId19" Type="http://schemas.openxmlformats.org/officeDocument/2006/relationships/customXml" Target="../ink/ink36.xml"/><Relationship Id="rId31" Type="http://schemas.openxmlformats.org/officeDocument/2006/relationships/customXml" Target="../ink/ink42.xml"/><Relationship Id="rId44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4" Type="http://schemas.openxmlformats.org/officeDocument/2006/relationships/image" Target="../media/image14.jpeg"/><Relationship Id="rId9" Type="http://schemas.openxmlformats.org/officeDocument/2006/relationships/customXml" Target="../ink/ink31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40.xml"/><Relationship Id="rId30" Type="http://schemas.openxmlformats.org/officeDocument/2006/relationships/image" Target="NULL"/><Relationship Id="rId35" Type="http://schemas.openxmlformats.org/officeDocument/2006/relationships/customXml" Target="../ink/ink44.xml"/><Relationship Id="rId43" Type="http://schemas.openxmlformats.org/officeDocument/2006/relationships/customXml" Target="../ink/ink48.xml"/><Relationship Id="rId48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customXml" Target="../ink/ink52.xml"/><Relationship Id="rId3" Type="http://schemas.openxmlformats.org/officeDocument/2006/relationships/image" Target="../media/image33.jpeg"/><Relationship Id="rId12" Type="http://schemas.openxmlformats.org/officeDocument/2006/relationships/image" Target="NULL"/><Relationship Id="rId17" Type="http://schemas.openxmlformats.org/officeDocument/2006/relationships/customXml" Target="../ink/ink35.xml"/><Relationship Id="rId25" Type="http://schemas.openxmlformats.org/officeDocument/2006/relationships/customXml" Target="../ink/ink39.xml"/><Relationship Id="rId33" Type="http://schemas.openxmlformats.org/officeDocument/2006/relationships/customXml" Target="../ink/ink43.xml"/><Relationship Id="rId38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customXml" Target="../ink/ink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://lifestream.fhstp.ac.at/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hstp.ac.at/de/studium-weiterbildung/medien-digitale-technologien/digital-healthcar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jpeg"/><Relationship Id="rId18" Type="http://schemas.openxmlformats.org/officeDocument/2006/relationships/image" Target="../media/image69.jp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53.jp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g"/><Relationship Id="rId1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www.gogopad.a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://showreel.mdh.fhstp.ac.at/" TargetMode="External"/><Relationship Id="rId4" Type="http://schemas.openxmlformats.org/officeDocument/2006/relationships/hyperlink" Target="http://carma.fhstp.ac.a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uildwellbeing.fhstp.ac.at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digital-agenda/en/eu-policy-ehealth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000" dirty="0" smtClean="0"/>
              <a:t>Gesundheit und Technologie</a:t>
            </a:r>
            <a:br>
              <a:rPr lang="de-DE" sz="3000" dirty="0" smtClean="0"/>
            </a:br>
            <a:endParaRPr lang="de-DE" sz="300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23528" y="5200228"/>
            <a:ext cx="8424862" cy="1362572"/>
          </a:xfrm>
        </p:spPr>
        <p:txBody>
          <a:bodyPr>
            <a:normAutofit/>
          </a:bodyPr>
          <a:lstStyle/>
          <a:p>
            <a:pPr algn="r"/>
            <a:r>
              <a:rPr lang="en-US" sz="1900" dirty="0" smtClean="0"/>
              <a:t>Frailty </a:t>
            </a:r>
            <a:r>
              <a:rPr lang="en-US" sz="1900" dirty="0" err="1" smtClean="0"/>
              <a:t>Tagung</a:t>
            </a:r>
            <a:endParaRPr lang="en-US" sz="1900" dirty="0" smtClean="0"/>
          </a:p>
          <a:p>
            <a:pPr algn="r"/>
            <a:r>
              <a:rPr lang="en-US" sz="1900" dirty="0" smtClean="0"/>
              <a:t>FH St. Pölten, 12.5.2017</a:t>
            </a:r>
            <a:endParaRPr lang="en-US" sz="1900" dirty="0"/>
          </a:p>
          <a:p>
            <a:pPr algn="r"/>
            <a:r>
              <a:rPr lang="en-US" sz="1900" dirty="0"/>
              <a:t>Jakob Doppler </a:t>
            </a:r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323528" y="3362232"/>
            <a:ext cx="8424000" cy="1398916"/>
          </a:xfrm>
        </p:spPr>
        <p:txBody>
          <a:bodyPr>
            <a:normAutofit/>
          </a:bodyPr>
          <a:lstStyle/>
          <a:p>
            <a:r>
              <a:rPr lang="de-DE" dirty="0"/>
              <a:t>Wie soll sich die Ausbildung junger Fachkräfte im Gesundheitswesen weiterentwickeln?</a:t>
            </a:r>
            <a:endParaRPr lang="de-DE" sz="2800" dirty="0"/>
          </a:p>
          <a:p>
            <a:pPr algn="r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755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588" y="3429002"/>
            <a:ext cx="4416490" cy="3312368"/>
          </a:xfrm>
        </p:spPr>
      </p:pic>
      <p:pic>
        <p:nvPicPr>
          <p:cNvPr id="5" name="Bild 23" descr="Macintosh HD:Users:gernot:Dropbox (FH St. Pölten):Brelomate2:02_User_Centered_Design:03_Konzeption:Interaktionskonzept:v0.8:A-7_Plaudern_Overlay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83" y="3429000"/>
            <a:ext cx="4420405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0" y="332657"/>
            <a:ext cx="4355976" cy="29039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4" b="56639"/>
          <a:stretch/>
        </p:blipFill>
        <p:spPr>
          <a:xfrm>
            <a:off x="4563508" y="332657"/>
            <a:ext cx="4572000" cy="28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30000"/>
            <a:ext cx="5904656" cy="648000"/>
          </a:xfrm>
        </p:spPr>
        <p:txBody>
          <a:bodyPr/>
          <a:lstStyle/>
          <a:p>
            <a:r>
              <a:rPr lang="de-DE" dirty="0" smtClean="0"/>
              <a:t>Kommunikation &amp; Inklusion</a:t>
            </a:r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711232" y="1336817"/>
            <a:ext cx="7999474" cy="5036889"/>
            <a:chOff x="6520065" y="2794775"/>
            <a:chExt cx="5014330" cy="315728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065" y="2794775"/>
              <a:ext cx="4190668" cy="3157286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3271" y="4011000"/>
              <a:ext cx="3061124" cy="1710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0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30000"/>
            <a:ext cx="5904656" cy="648000"/>
          </a:xfrm>
        </p:spPr>
        <p:txBody>
          <a:bodyPr/>
          <a:lstStyle/>
          <a:p>
            <a:r>
              <a:rPr lang="de-DE" dirty="0" smtClean="0"/>
              <a:t>Kommunikation &amp; Inklusion</a:t>
            </a:r>
            <a:endParaRPr lang="de-DE" dirty="0"/>
          </a:p>
        </p:txBody>
      </p:sp>
      <p:pic>
        <p:nvPicPr>
          <p:cNvPr id="6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592796"/>
            <a:ext cx="8602231" cy="5137570"/>
          </a:xfrm>
        </p:spPr>
      </p:pic>
    </p:spTree>
    <p:extLst>
      <p:ext uri="{BB962C8B-B14F-4D97-AF65-F5344CB8AC3E}">
        <p14:creationId xmlns:p14="http://schemas.microsoft.com/office/powerpoint/2010/main" val="30884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644" y="745629"/>
            <a:ext cx="7340203" cy="607219"/>
          </a:xfrm>
        </p:spPr>
        <p:txBody>
          <a:bodyPr/>
          <a:lstStyle/>
          <a:p>
            <a:endParaRPr lang="de-DE" dirty="0"/>
          </a:p>
        </p:txBody>
      </p:sp>
      <p:grpSp>
        <p:nvGrpSpPr>
          <p:cNvPr id="3230" name="Gruppieren 3229"/>
          <p:cNvGrpSpPr/>
          <p:nvPr/>
        </p:nvGrpSpPr>
        <p:grpSpPr>
          <a:xfrm>
            <a:off x="1120946" y="1036549"/>
            <a:ext cx="2358113" cy="4856963"/>
            <a:chOff x="1594234" y="1479857"/>
            <a:chExt cx="3353760" cy="690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152" name="Freihand 3151"/>
                <p14:cNvContentPartPr/>
                <p14:nvPr/>
              </p14:nvContentPartPr>
              <p14:xfrm>
                <a:off x="1891234" y="5384417"/>
                <a:ext cx="148320" cy="1307160"/>
              </p14:xfrm>
            </p:contentPart>
          </mc:Choice>
          <mc:Fallback xmlns="">
            <p:pic>
              <p:nvPicPr>
                <p:cNvPr id="3152" name="Freihand 315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54787" y="5359329"/>
                  <a:ext cx="201978" cy="13650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55" name="Freihand 3154"/>
                <p14:cNvContentPartPr/>
                <p14:nvPr/>
              </p14:nvContentPartPr>
              <p14:xfrm>
                <a:off x="1910314" y="6901097"/>
                <a:ext cx="70200" cy="992880"/>
              </p14:xfrm>
            </p:contentPart>
          </mc:Choice>
          <mc:Fallback xmlns="">
            <p:pic>
              <p:nvPicPr>
                <p:cNvPr id="3155" name="Freihand 3154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84052" y="6874470"/>
                  <a:ext cx="120704" cy="10522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156" name="Freihand 3155"/>
                <p14:cNvContentPartPr/>
                <p14:nvPr/>
              </p14:nvContentPartPr>
              <p14:xfrm>
                <a:off x="1973314" y="8023217"/>
                <a:ext cx="305280" cy="364320"/>
              </p14:xfrm>
            </p:contentPart>
          </mc:Choice>
          <mc:Fallback xmlns="">
            <p:pic>
              <p:nvPicPr>
                <p:cNvPr id="3156" name="Freihand 315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47703" y="8002238"/>
                  <a:ext cx="357014" cy="416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159" name="Freihand 3158"/>
                <p14:cNvContentPartPr/>
                <p14:nvPr/>
              </p14:nvContentPartPr>
              <p14:xfrm>
                <a:off x="2627794" y="5333297"/>
                <a:ext cx="350280" cy="1404000"/>
              </p14:xfrm>
            </p:contentPart>
          </mc:Choice>
          <mc:Fallback xmlns="">
            <p:pic>
              <p:nvPicPr>
                <p:cNvPr id="3159" name="Freihand 3158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06798" y="5314864"/>
                  <a:ext cx="405587" cy="14526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61" name="Freihand 3160"/>
                <p14:cNvContentPartPr/>
                <p14:nvPr/>
              </p14:nvContentPartPr>
              <p14:xfrm>
                <a:off x="2973394" y="6849617"/>
                <a:ext cx="202680" cy="1049400"/>
              </p14:xfrm>
            </p:contentPart>
          </mc:Choice>
          <mc:Fallback xmlns="">
            <p:pic>
              <p:nvPicPr>
                <p:cNvPr id="3161" name="Freihand 3160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7225" y="6824022"/>
                  <a:ext cx="257070" cy="1103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162" name="Freihand 3161"/>
                <p14:cNvContentPartPr/>
                <p14:nvPr/>
              </p14:nvContentPartPr>
              <p14:xfrm>
                <a:off x="3168514" y="8000537"/>
                <a:ext cx="414720" cy="300600"/>
              </p14:xfrm>
            </p:contentPart>
          </mc:Choice>
          <mc:Fallback xmlns="">
            <p:pic>
              <p:nvPicPr>
                <p:cNvPr id="3162" name="Freihand 3161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38818" y="7970835"/>
                  <a:ext cx="486912" cy="3707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78" name="Freihand 3177"/>
                <p14:cNvContentPartPr/>
                <p14:nvPr/>
              </p14:nvContentPartPr>
              <p14:xfrm>
                <a:off x="1805554" y="5080937"/>
                <a:ext cx="1009800" cy="383400"/>
              </p14:xfrm>
            </p:contentPart>
          </mc:Choice>
          <mc:Fallback xmlns="">
            <p:pic>
              <p:nvPicPr>
                <p:cNvPr id="3178" name="Freihand 3177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73854" y="5054129"/>
                  <a:ext cx="1081381" cy="4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179" name="Freihand 3178"/>
                <p14:cNvContentPartPr/>
                <p14:nvPr/>
              </p14:nvContentPartPr>
              <p14:xfrm>
                <a:off x="2132074" y="3454097"/>
                <a:ext cx="146520" cy="1800000"/>
              </p14:xfrm>
            </p:contentPart>
          </mc:Choice>
          <mc:Fallback xmlns="">
            <p:pic>
              <p:nvPicPr>
                <p:cNvPr id="3179" name="Freihand 3178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02360" y="3428500"/>
                  <a:ext cx="206460" cy="18650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80" name="Freihand 3179"/>
                <p14:cNvContentPartPr/>
                <p14:nvPr/>
              </p14:nvContentPartPr>
              <p14:xfrm>
                <a:off x="1839034" y="6674297"/>
                <a:ext cx="1162440" cy="268920"/>
              </p14:xfrm>
            </p:contentPart>
          </mc:Choice>
          <mc:Fallback xmlns="">
            <p:pic>
              <p:nvPicPr>
                <p:cNvPr id="3180" name="Freihand 3179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10357" y="6643622"/>
                  <a:ext cx="1223891" cy="324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84" name="Freihand 3183"/>
                <p14:cNvContentPartPr/>
                <p14:nvPr/>
              </p14:nvContentPartPr>
              <p14:xfrm>
                <a:off x="1594234" y="1479857"/>
                <a:ext cx="3353760" cy="3031560"/>
              </p14:xfrm>
            </p:contentPart>
          </mc:Choice>
          <mc:Fallback xmlns="">
            <p:pic>
              <p:nvPicPr>
                <p:cNvPr id="3184" name="Freihand 3183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65049" y="1441969"/>
                  <a:ext cx="3418787" cy="31052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90" name="Freihand 3189"/>
                <p14:cNvContentPartPr/>
                <p14:nvPr/>
              </p14:nvContentPartPr>
              <p14:xfrm>
                <a:off x="1651474" y="3656777"/>
                <a:ext cx="160560" cy="852120"/>
              </p14:xfrm>
            </p:contentPart>
          </mc:Choice>
          <mc:Fallback xmlns="">
            <p:pic>
              <p:nvPicPr>
                <p:cNvPr id="3190" name="Freihand 3189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23774" y="3635781"/>
                  <a:ext cx="227759" cy="9135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24" name="Freihand 3223"/>
                <p14:cNvContentPartPr/>
                <p14:nvPr/>
              </p14:nvContentPartPr>
              <p14:xfrm>
                <a:off x="1713754" y="4410257"/>
                <a:ext cx="153000" cy="161280"/>
              </p14:xfrm>
            </p:contentPart>
          </mc:Choice>
          <mc:Fallback xmlns="">
            <p:pic>
              <p:nvPicPr>
                <p:cNvPr id="3224" name="Freihand 3223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76911" y="4374929"/>
                  <a:ext cx="226686" cy="22579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uppieren 198"/>
          <p:cNvGrpSpPr/>
          <p:nvPr/>
        </p:nvGrpSpPr>
        <p:grpSpPr>
          <a:xfrm>
            <a:off x="3909877" y="1349170"/>
            <a:ext cx="4008994" cy="4522321"/>
            <a:chOff x="5560714" y="1924472"/>
            <a:chExt cx="5701680" cy="6431745"/>
          </a:xfrm>
        </p:grpSpPr>
        <p:grpSp>
          <p:nvGrpSpPr>
            <p:cNvPr id="3231" name="Gruppieren 3230"/>
            <p:cNvGrpSpPr/>
            <p:nvPr/>
          </p:nvGrpSpPr>
          <p:grpSpPr>
            <a:xfrm>
              <a:off x="5560714" y="1924472"/>
              <a:ext cx="5701680" cy="6431745"/>
              <a:chOff x="5560714" y="1924472"/>
              <a:chExt cx="5701680" cy="643174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103" name="Freihand 3102"/>
                  <p14:cNvContentPartPr/>
                  <p14:nvPr/>
                </p14:nvContentPartPr>
                <p14:xfrm>
                  <a:off x="6231034" y="5660537"/>
                  <a:ext cx="299160" cy="1019520"/>
                </p14:xfrm>
              </p:contentPart>
            </mc:Choice>
            <mc:Fallback xmlns="">
              <p:pic>
                <p:nvPicPr>
                  <p:cNvPr id="3103" name="Freihand 3102"/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192102" y="5636994"/>
                    <a:ext cx="364217" cy="1078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116" name="Freihand 3115"/>
                  <p14:cNvContentPartPr/>
                  <p14:nvPr/>
                </p14:nvContentPartPr>
                <p14:xfrm>
                  <a:off x="7185394" y="6935297"/>
                  <a:ext cx="263520" cy="1149120"/>
                </p14:xfrm>
              </p:contentPart>
            </mc:Choice>
            <mc:Fallback xmlns="">
              <p:pic>
                <p:nvPicPr>
                  <p:cNvPr id="3116" name="Freihand 3115"/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159298" y="6915326"/>
                    <a:ext cx="326458" cy="1210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117" name="Freihand 3116"/>
                  <p14:cNvContentPartPr/>
                  <p14:nvPr/>
                </p14:nvContentPartPr>
                <p14:xfrm>
                  <a:off x="7174954" y="5670257"/>
                  <a:ext cx="115560" cy="1229040"/>
                </p14:xfrm>
              </p:contentPart>
            </mc:Choice>
            <mc:Fallback xmlns="">
              <p:pic>
                <p:nvPicPr>
                  <p:cNvPr id="3117" name="Freihand 3116"/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133025" y="5645676"/>
                    <a:ext cx="183567" cy="12940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122" name="Freihand 3121"/>
                  <p14:cNvContentPartPr/>
                  <p14:nvPr/>
                </p14:nvContentPartPr>
                <p14:xfrm>
                  <a:off x="6240034" y="5373257"/>
                  <a:ext cx="1139400" cy="327960"/>
                </p14:xfrm>
              </p:contentPart>
            </mc:Choice>
            <mc:Fallback xmlns="">
              <p:pic>
                <p:nvPicPr>
                  <p:cNvPr id="3122" name="Freihand 3121"/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201627" y="5345629"/>
                    <a:ext cx="1217750" cy="39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123" name="Freihand 3122"/>
                  <p14:cNvContentPartPr/>
                  <p14:nvPr/>
                </p14:nvContentPartPr>
                <p14:xfrm>
                  <a:off x="6830434" y="3935417"/>
                  <a:ext cx="81720" cy="1546200"/>
                </p14:xfrm>
              </p:contentPart>
            </mc:Choice>
            <mc:Fallback xmlns="">
              <p:pic>
                <p:nvPicPr>
                  <p:cNvPr id="3123" name="Freihand 3122"/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787531" y="3909306"/>
                    <a:ext cx="152714" cy="16096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125" name="Freihand 3124"/>
                  <p14:cNvContentPartPr/>
                  <p14:nvPr/>
                </p14:nvContentPartPr>
                <p14:xfrm>
                  <a:off x="5973634" y="6960137"/>
                  <a:ext cx="253800" cy="1100880"/>
                </p14:xfrm>
              </p:contentPart>
            </mc:Choice>
            <mc:Fallback xmlns="">
              <p:pic>
                <p:nvPicPr>
                  <p:cNvPr id="3125" name="Freihand 3124"/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944979" y="6937607"/>
                    <a:ext cx="312645" cy="11479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133" name="Freihand 3132"/>
                  <p14:cNvContentPartPr/>
                  <p14:nvPr/>
                </p14:nvContentPartPr>
                <p14:xfrm>
                  <a:off x="7160914" y="3985097"/>
                  <a:ext cx="123840" cy="966240"/>
                </p14:xfrm>
              </p:contentPart>
            </mc:Choice>
            <mc:Fallback xmlns="">
              <p:pic>
                <p:nvPicPr>
                  <p:cNvPr id="3133" name="Freihand 3132"/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122022" y="3967687"/>
                    <a:ext cx="181154" cy="10189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136" name="Freihand 3135"/>
                  <p14:cNvContentPartPr/>
                  <p14:nvPr/>
                </p14:nvContentPartPr>
                <p14:xfrm>
                  <a:off x="6421834" y="4141697"/>
                  <a:ext cx="77400" cy="828360"/>
                </p14:xfrm>
              </p:contentPart>
            </mc:Choice>
            <mc:Fallback xmlns="">
              <p:pic>
                <p:nvPicPr>
                  <p:cNvPr id="3136" name="Freihand 3135"/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386698" y="4126338"/>
                    <a:ext cx="140033" cy="8805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38" name="Freihand 3137"/>
                  <p14:cNvContentPartPr/>
                  <p14:nvPr/>
                </p14:nvContentPartPr>
                <p14:xfrm>
                  <a:off x="6069754" y="4952417"/>
                  <a:ext cx="350280" cy="952200"/>
                </p14:xfrm>
              </p:contentPart>
            </mc:Choice>
            <mc:Fallback xmlns="">
              <p:pic>
                <p:nvPicPr>
                  <p:cNvPr id="3138" name="Freihand 3137"/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034931" y="4927332"/>
                    <a:ext cx="405587" cy="10059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143" name="Freihand 3142"/>
                  <p14:cNvContentPartPr/>
                  <p14:nvPr/>
                </p14:nvContentPartPr>
                <p14:xfrm>
                  <a:off x="6993874" y="4851617"/>
                  <a:ext cx="223920" cy="1170000"/>
                </p14:xfrm>
              </p:contentPart>
            </mc:Choice>
            <mc:Fallback xmlns="">
              <p:pic>
                <p:nvPicPr>
                  <p:cNvPr id="3143" name="Freihand 3142"/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957493" y="4832160"/>
                    <a:ext cx="291045" cy="122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147" name="Freihand 3146"/>
                  <p14:cNvContentPartPr/>
                  <p14:nvPr/>
                </p14:nvContentPartPr>
                <p14:xfrm>
                  <a:off x="5560714" y="8051657"/>
                  <a:ext cx="1885320" cy="304560"/>
                </p14:xfrm>
              </p:contentPart>
            </mc:Choice>
            <mc:Fallback xmlns="">
              <p:pic>
                <p:nvPicPr>
                  <p:cNvPr id="3147" name="Freihand 3146"/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534607" y="8018898"/>
                    <a:ext cx="1951355" cy="363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215" name="Freihand 3214"/>
                  <p14:cNvContentPartPr/>
                  <p14:nvPr/>
                </p14:nvContentPartPr>
                <p14:xfrm>
                  <a:off x="7366496" y="2825897"/>
                  <a:ext cx="966600" cy="520560"/>
                </p14:xfrm>
              </p:contentPart>
            </mc:Choice>
            <mc:Fallback xmlns="">
              <p:pic>
                <p:nvPicPr>
                  <p:cNvPr id="3215" name="Freihand 3214"/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39362" y="2786484"/>
                    <a:ext cx="1036228" cy="583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221" name="Freihand 3220"/>
                  <p14:cNvContentPartPr/>
                  <p14:nvPr/>
                </p14:nvContentPartPr>
                <p14:xfrm>
                  <a:off x="6411034" y="2811137"/>
                  <a:ext cx="1240200" cy="1167120"/>
                </p14:xfrm>
              </p:contentPart>
            </mc:Choice>
            <mc:Fallback xmlns="">
              <p:pic>
                <p:nvPicPr>
                  <p:cNvPr id="3221" name="Freihand 3220"/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371110" y="2770697"/>
                    <a:ext cx="1307252" cy="12408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225" name="Freihand 3224"/>
                  <p14:cNvContentPartPr/>
                  <p14:nvPr/>
                </p14:nvContentPartPr>
                <p14:xfrm>
                  <a:off x="8916994" y="1924472"/>
                  <a:ext cx="2345400" cy="914760"/>
                </p14:xfrm>
              </p:contentPart>
            </mc:Choice>
            <mc:Fallback xmlns="">
              <p:pic>
                <p:nvPicPr>
                  <p:cNvPr id="3225" name="Freihand 3224"/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868867" y="1903985"/>
                    <a:ext cx="2418102" cy="98083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96" name="Freihand 195"/>
                <p14:cNvContentPartPr/>
                <p14:nvPr/>
              </p14:nvContentPartPr>
              <p14:xfrm>
                <a:off x="6112183" y="6634543"/>
                <a:ext cx="1136520" cy="343800"/>
              </p14:xfrm>
            </p:contentPart>
          </mc:Choice>
          <mc:Fallback xmlns="">
            <p:pic>
              <p:nvPicPr>
                <p:cNvPr id="196" name="Freihand 195"/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081466" y="6604313"/>
                  <a:ext cx="1194882" cy="40374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uppieren 207"/>
          <p:cNvGrpSpPr/>
          <p:nvPr/>
        </p:nvGrpSpPr>
        <p:grpSpPr>
          <a:xfrm>
            <a:off x="2549548" y="1876816"/>
            <a:ext cx="1074009" cy="2266988"/>
            <a:chOff x="3626023" y="2674903"/>
            <a:chExt cx="1527480" cy="32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06" name="Freihand 205"/>
                <p14:cNvContentPartPr/>
                <p14:nvPr/>
              </p14:nvContentPartPr>
              <p14:xfrm>
                <a:off x="3626023" y="2674903"/>
                <a:ext cx="1527480" cy="2476440"/>
              </p14:xfrm>
            </p:contentPart>
          </mc:Choice>
          <mc:Fallback xmlns="">
            <p:pic>
              <p:nvPicPr>
                <p:cNvPr id="206" name="Freihand 205"/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542045" y="2569839"/>
                  <a:ext cx="1696972" cy="27316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07" name="Freihand 206"/>
                <p14:cNvContentPartPr/>
                <p14:nvPr/>
              </p14:nvContentPartPr>
              <p14:xfrm>
                <a:off x="4230463" y="5526463"/>
                <a:ext cx="437400" cy="372600"/>
              </p14:xfrm>
            </p:contentPart>
          </mc:Choice>
          <mc:Fallback xmlns="">
            <p:pic>
              <p:nvPicPr>
                <p:cNvPr id="207" name="Freihand 206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122267" y="5407537"/>
                  <a:ext cx="673791" cy="64669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738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93685"/>
            <a:ext cx="5976000" cy="648000"/>
          </a:xfrm>
        </p:spPr>
        <p:txBody>
          <a:bodyPr/>
          <a:lstStyle/>
          <a:p>
            <a:r>
              <a:rPr lang="de-AT" dirty="0" smtClean="0"/>
              <a:t>Gangtraining &amp; -inspektion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4" y="1361624"/>
            <a:ext cx="5603703" cy="5014861"/>
          </a:xfrm>
          <a:prstGeom prst="rect">
            <a:avLst/>
          </a:prstGeom>
        </p:spPr>
      </p:pic>
      <p:grpSp>
        <p:nvGrpSpPr>
          <p:cNvPr id="3072" name="Gruppieren 3071"/>
          <p:cNvGrpSpPr/>
          <p:nvPr/>
        </p:nvGrpSpPr>
        <p:grpSpPr>
          <a:xfrm>
            <a:off x="5204883" y="1868483"/>
            <a:ext cx="3602946" cy="3707861"/>
            <a:chOff x="7402500" y="2657397"/>
            <a:chExt cx="5124190" cy="5273403"/>
          </a:xfrm>
        </p:grpSpPr>
        <p:sp>
          <p:nvSpPr>
            <p:cNvPr id="11" name="Ellipse 10"/>
            <p:cNvSpPr/>
            <p:nvPr/>
          </p:nvSpPr>
          <p:spPr bwMode="auto">
            <a:xfrm>
              <a:off x="7402500" y="7426544"/>
              <a:ext cx="504056" cy="504256"/>
            </a:xfrm>
            <a:prstGeom prst="ellipse">
              <a:avLst/>
            </a:prstGeom>
            <a:solidFill>
              <a:srgbClr val="00B0F0">
                <a:alpha val="4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de-DE" sz="2953">
                <a:solidFill>
                  <a:srgbClr val="000000"/>
                </a:solidFill>
                <a:latin typeface="Gill Sans" pitchFamily="28" charset="0"/>
                <a:ea typeface="ヒラギノ角ゴ Pro W3" pitchFamily="28" charset="-128"/>
                <a:sym typeface="Gill Sans" pitchFamily="28" charset="0"/>
              </a:endParaRPr>
            </a:p>
          </p:txBody>
        </p:sp>
        <p:sp>
          <p:nvSpPr>
            <p:cNvPr id="14" name="Ellipse 13"/>
            <p:cNvSpPr/>
            <p:nvPr/>
          </p:nvSpPr>
          <p:spPr bwMode="auto">
            <a:xfrm>
              <a:off x="7980334" y="2657397"/>
              <a:ext cx="1620000" cy="162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solidFill>
                <a:srgbClr val="00B0F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de-DE" sz="2953">
                <a:solidFill>
                  <a:srgbClr val="000000"/>
                </a:solidFill>
                <a:latin typeface="Gill Sans" pitchFamily="28" charset="0"/>
                <a:ea typeface="ヒラギノ角ゴ Pro W3" pitchFamily="28" charset="-128"/>
                <a:sym typeface="Gill Sans" pitchFamily="28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9790386" y="2925034"/>
              <a:ext cx="2736304" cy="18545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buClr>
                  <a:srgbClr val="FF0000"/>
                </a:buClr>
              </a:pPr>
              <a:r>
                <a:rPr lang="de-DE" sz="984" b="1" dirty="0">
                  <a:solidFill>
                    <a:srgbClr val="005096"/>
                  </a:solidFill>
                  <a:latin typeface="+mj-lt"/>
                </a:rPr>
                <a:t>Wireless </a:t>
              </a:r>
              <a:r>
                <a:rPr lang="de-DE" sz="984" b="1" dirty="0" err="1">
                  <a:solidFill>
                    <a:srgbClr val="005096"/>
                  </a:solidFill>
                  <a:latin typeface="+mj-lt"/>
                </a:rPr>
                <a:t>Sensing</a:t>
              </a:r>
              <a:r>
                <a:rPr lang="de-DE" sz="984" b="1" dirty="0">
                  <a:solidFill>
                    <a:srgbClr val="005096"/>
                  </a:solidFill>
                  <a:latin typeface="+mj-lt"/>
                </a:rPr>
                <a:t> Unit</a:t>
              </a:r>
            </a:p>
            <a:p>
              <a:pPr marL="120546" indent="-120546">
                <a:buClr>
                  <a:srgbClr val="005096"/>
                </a:buClr>
                <a:buFont typeface="Wingdings" panose="05000000000000000000" pitchFamily="2" charset="2"/>
                <a:buChar char="§"/>
              </a:pPr>
              <a:r>
                <a:rPr lang="de-DE" sz="984" dirty="0" err="1">
                  <a:latin typeface="+mj-lt"/>
                </a:rPr>
                <a:t>Printed</a:t>
              </a:r>
              <a:r>
                <a:rPr lang="de-DE" sz="984" dirty="0">
                  <a:latin typeface="+mj-lt"/>
                </a:rPr>
                <a:t> </a:t>
              </a:r>
              <a:r>
                <a:rPr lang="de-DE" sz="984" dirty="0" err="1">
                  <a:latin typeface="+mj-lt"/>
                </a:rPr>
                <a:t>circuit</a:t>
              </a:r>
              <a:r>
                <a:rPr lang="de-DE" sz="984" dirty="0">
                  <a:latin typeface="+mj-lt"/>
                </a:rPr>
                <a:t> </a:t>
              </a:r>
              <a:r>
                <a:rPr lang="de-DE" sz="984" dirty="0" err="1">
                  <a:latin typeface="+mj-lt"/>
                </a:rPr>
                <a:t>board</a:t>
              </a:r>
              <a:r>
                <a:rPr lang="de-DE" sz="984" dirty="0">
                  <a:latin typeface="+mj-lt"/>
                </a:rPr>
                <a:t> (PCB)</a:t>
              </a:r>
            </a:p>
            <a:p>
              <a:pPr marL="120546" indent="-120546">
                <a:buClr>
                  <a:srgbClr val="005096"/>
                </a:buClr>
                <a:buFont typeface="Wingdings" panose="05000000000000000000" pitchFamily="2" charset="2"/>
                <a:buChar char="§"/>
              </a:pPr>
              <a:r>
                <a:rPr lang="en-US" sz="984" dirty="0">
                  <a:latin typeface="+mj-lt"/>
                </a:rPr>
                <a:t>Teensy 3.1 microcontroller (32 bit ARM)</a:t>
              </a:r>
            </a:p>
            <a:p>
              <a:pPr marL="120546" indent="-120546">
                <a:buClr>
                  <a:srgbClr val="005096"/>
                </a:buClr>
                <a:buFont typeface="Wingdings" panose="05000000000000000000" pitchFamily="2" charset="2"/>
                <a:buChar char="§"/>
              </a:pPr>
              <a:r>
                <a:rPr lang="en-US" sz="984" dirty="0" err="1">
                  <a:latin typeface="+mj-lt"/>
                </a:rPr>
                <a:t>Bluegiga</a:t>
              </a:r>
              <a:r>
                <a:rPr lang="en-US" sz="984" dirty="0">
                  <a:latin typeface="+mj-lt"/>
                </a:rPr>
                <a:t> BLE 112 Bluetooth LE module</a:t>
              </a:r>
            </a:p>
            <a:p>
              <a:pPr marL="120546" indent="-120546">
                <a:buClr>
                  <a:srgbClr val="005096"/>
                </a:buClr>
                <a:buFont typeface="Wingdings" panose="05000000000000000000" pitchFamily="2" charset="2"/>
                <a:buChar char="§"/>
              </a:pPr>
              <a:r>
                <a:rPr lang="pl-PL" sz="984" dirty="0">
                  <a:latin typeface="+mj-lt"/>
                </a:rPr>
                <a:t>IMU (Bosch BNO 055)</a:t>
              </a:r>
            </a:p>
            <a:p>
              <a:pPr marL="120546" indent="-120546">
                <a:buClr>
                  <a:srgbClr val="005096"/>
                </a:buClr>
                <a:buFont typeface="Wingdings" panose="05000000000000000000" pitchFamily="2" charset="2"/>
                <a:buChar char="§"/>
              </a:pPr>
              <a:r>
                <a:rPr lang="de-DE" sz="984" dirty="0">
                  <a:latin typeface="+mj-lt"/>
                </a:rPr>
                <a:t>Lithium-</a:t>
              </a:r>
              <a:r>
                <a:rPr lang="de-DE" sz="984" dirty="0" err="1">
                  <a:latin typeface="+mj-lt"/>
                </a:rPr>
                <a:t>ion</a:t>
              </a:r>
              <a:r>
                <a:rPr lang="de-DE" sz="984" dirty="0">
                  <a:latin typeface="+mj-lt"/>
                </a:rPr>
                <a:t> </a:t>
              </a:r>
              <a:r>
                <a:rPr lang="de-DE" sz="984" dirty="0" err="1">
                  <a:latin typeface="+mj-lt"/>
                </a:rPr>
                <a:t>battery</a:t>
              </a:r>
              <a:r>
                <a:rPr lang="de-DE" sz="984" dirty="0">
                  <a:latin typeface="+mj-lt"/>
                </a:rPr>
                <a:t> 3.7V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4850468" y="3364032"/>
            <a:ext cx="4293532" cy="2767058"/>
            <a:chOff x="6898444" y="4784401"/>
            <a:chExt cx="6106356" cy="3935372"/>
          </a:xfrm>
        </p:grpSpPr>
        <p:sp>
          <p:nvSpPr>
            <p:cNvPr id="10" name="Ellipse 9"/>
            <p:cNvSpPr/>
            <p:nvPr/>
          </p:nvSpPr>
          <p:spPr bwMode="auto">
            <a:xfrm>
              <a:off x="6898444" y="8215517"/>
              <a:ext cx="504056" cy="504256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de-DE" sz="2953">
                <a:solidFill>
                  <a:srgbClr val="000000"/>
                </a:solidFill>
                <a:latin typeface="Gill Sans" pitchFamily="28" charset="0"/>
                <a:ea typeface="ヒラギノ角ゴ Pro W3" pitchFamily="28" charset="-128"/>
                <a:sym typeface="Gill Sans" pitchFamily="28" charset="0"/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7350334" y="4784401"/>
              <a:ext cx="2880000" cy="288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417" t="417" r="417" b="417"/>
              </a:stretch>
            </a:blipFill>
            <a:ln w="25400" cap="flat" cmpd="sng" algn="ctr">
              <a:solidFill>
                <a:srgbClr val="FF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de-DE" sz="2953">
                <a:solidFill>
                  <a:srgbClr val="000000"/>
                </a:solidFill>
                <a:latin typeface="Gill Sans" pitchFamily="28" charset="0"/>
                <a:ea typeface="ヒラギノ角ゴ Pro W3" pitchFamily="28" charset="-128"/>
                <a:sym typeface="Gill Sans" pitchFamily="28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836448" y="7197038"/>
              <a:ext cx="3168352" cy="1208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>
                  <a:srgbClr val="005096"/>
                </a:buClr>
              </a:pPr>
              <a:r>
                <a:rPr lang="de-DE" sz="984" b="1" dirty="0" err="1">
                  <a:solidFill>
                    <a:srgbClr val="005096"/>
                  </a:solidFill>
                  <a:latin typeface="+mj-lt"/>
                </a:rPr>
                <a:t>Instrumented</a:t>
              </a:r>
              <a:r>
                <a:rPr lang="de-DE" sz="984" b="1" dirty="0">
                  <a:solidFill>
                    <a:srgbClr val="005096"/>
                  </a:solidFill>
                  <a:latin typeface="+mj-lt"/>
                </a:rPr>
                <a:t> </a:t>
              </a:r>
              <a:r>
                <a:rPr lang="de-DE" sz="984" b="1" dirty="0" err="1">
                  <a:solidFill>
                    <a:srgbClr val="005096"/>
                  </a:solidFill>
                  <a:latin typeface="+mj-lt"/>
                </a:rPr>
                <a:t>Insoles</a:t>
              </a:r>
              <a:endParaRPr lang="de-DE" sz="984" b="1" dirty="0">
                <a:solidFill>
                  <a:srgbClr val="005096"/>
                </a:solidFill>
                <a:latin typeface="+mj-lt"/>
              </a:endParaRPr>
            </a:p>
            <a:p>
              <a:pPr marL="120546" indent="-120546">
                <a:buClr>
                  <a:srgbClr val="005096"/>
                </a:buClr>
                <a:buFont typeface="Wingdings" panose="05000000000000000000" pitchFamily="2" charset="2"/>
                <a:buChar char="§"/>
              </a:pPr>
              <a:r>
                <a:rPr lang="en-US" sz="984" dirty="0">
                  <a:latin typeface="+mj-lt"/>
                </a:rPr>
                <a:t>7 </a:t>
              </a:r>
              <a:r>
                <a:rPr lang="en-US" sz="984" dirty="0" err="1">
                  <a:latin typeface="+mj-lt"/>
                </a:rPr>
                <a:t>FlexiForce</a:t>
              </a:r>
              <a:r>
                <a:rPr lang="en-US" sz="984" dirty="0">
                  <a:latin typeface="+mj-lt"/>
                </a:rPr>
                <a:t> A401, ultra-thin force sensors (diameter: 25.4 mm)</a:t>
              </a:r>
            </a:p>
            <a:p>
              <a:pPr marL="120546" indent="-120546">
                <a:buClr>
                  <a:srgbClr val="005096"/>
                </a:buClr>
                <a:buFont typeface="Wingdings" panose="05000000000000000000" pitchFamily="2" charset="2"/>
                <a:buChar char="§"/>
              </a:pPr>
              <a:r>
                <a:rPr lang="en-US" sz="984" dirty="0">
                  <a:latin typeface="+mj-lt"/>
                </a:rPr>
                <a:t>Thermoplastic in-sole with integrated wiring</a:t>
              </a:r>
              <a:endParaRPr lang="de-DE" sz="984" dirty="0">
                <a:latin typeface="+mj-lt"/>
              </a:endParaRPr>
            </a:p>
          </p:txBody>
        </p:sp>
      </p:grpSp>
      <p:grpSp>
        <p:nvGrpSpPr>
          <p:cNvPr id="3077" name="Gruppieren 3076"/>
          <p:cNvGrpSpPr/>
          <p:nvPr/>
        </p:nvGrpSpPr>
        <p:grpSpPr>
          <a:xfrm>
            <a:off x="2628359" y="1576951"/>
            <a:ext cx="1902147" cy="1598896"/>
            <a:chOff x="3738110" y="2242775"/>
            <a:chExt cx="2705276" cy="2273985"/>
          </a:xfrm>
        </p:grpSpPr>
        <p:cxnSp>
          <p:nvCxnSpPr>
            <p:cNvPr id="25" name="Gerader Verbinder 24"/>
            <p:cNvCxnSpPr/>
            <p:nvPr/>
          </p:nvCxnSpPr>
          <p:spPr bwMode="auto">
            <a:xfrm flipV="1">
              <a:off x="3738110" y="2728637"/>
              <a:ext cx="2122943" cy="1788123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855963">
              <a:off x="5907694" y="2264551"/>
              <a:ext cx="557468" cy="513916"/>
            </a:xfrm>
            <a:prstGeom prst="rect">
              <a:avLst/>
            </a:prstGeom>
          </p:spPr>
        </p:pic>
      </p:grpSp>
      <p:grpSp>
        <p:nvGrpSpPr>
          <p:cNvPr id="3076" name="Gruppieren 3075"/>
          <p:cNvGrpSpPr/>
          <p:nvPr/>
        </p:nvGrpSpPr>
        <p:grpSpPr>
          <a:xfrm>
            <a:off x="2133916" y="3077766"/>
            <a:ext cx="2888899" cy="2340008"/>
            <a:chOff x="3034902" y="4377267"/>
            <a:chExt cx="4108657" cy="3328011"/>
          </a:xfrm>
        </p:grpSpPr>
        <p:cxnSp>
          <p:nvCxnSpPr>
            <p:cNvPr id="22" name="Gerader Verbinder 21"/>
            <p:cNvCxnSpPr/>
            <p:nvPr/>
          </p:nvCxnSpPr>
          <p:spPr bwMode="auto">
            <a:xfrm>
              <a:off x="3602326" y="4955339"/>
              <a:ext cx="2952328" cy="2276535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441212">
              <a:off x="3013126" y="4399043"/>
              <a:ext cx="557468" cy="513916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13380">
              <a:off x="6607867" y="7169586"/>
              <a:ext cx="557468" cy="513916"/>
            </a:xfrm>
            <a:prstGeom prst="rect">
              <a:avLst/>
            </a:prstGeom>
          </p:spPr>
        </p:pic>
      </p:grpSp>
      <p:grpSp>
        <p:nvGrpSpPr>
          <p:cNvPr id="3075" name="Gruppieren 3074"/>
          <p:cNvGrpSpPr/>
          <p:nvPr/>
        </p:nvGrpSpPr>
        <p:grpSpPr>
          <a:xfrm>
            <a:off x="1120946" y="1040524"/>
            <a:ext cx="6797925" cy="4856963"/>
            <a:chOff x="1594234" y="1479857"/>
            <a:chExt cx="9668160" cy="6907680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1594234" y="1479857"/>
              <a:ext cx="3353760" cy="6907680"/>
              <a:chOff x="1594234" y="1479857"/>
              <a:chExt cx="3353760" cy="690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6" name="Freihand 35"/>
                  <p14:cNvContentPartPr/>
                  <p14:nvPr/>
                </p14:nvContentPartPr>
                <p14:xfrm>
                  <a:off x="1891234" y="5384417"/>
                  <a:ext cx="148320" cy="1307160"/>
                </p14:xfrm>
              </p:contentPart>
            </mc:Choice>
            <mc:Fallback xmlns="">
              <p:pic>
                <p:nvPicPr>
                  <p:cNvPr id="36" name="Freihand 35"/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854787" y="5359329"/>
                    <a:ext cx="201978" cy="13650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7" name="Freihand 36"/>
                  <p14:cNvContentPartPr/>
                  <p14:nvPr/>
                </p14:nvContentPartPr>
                <p14:xfrm>
                  <a:off x="1910314" y="6901097"/>
                  <a:ext cx="70200" cy="992880"/>
                </p14:xfrm>
              </p:contentPart>
            </mc:Choice>
            <mc:Fallback xmlns="">
              <p:pic>
                <p:nvPicPr>
                  <p:cNvPr id="37" name="Freihand 36"/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884052" y="6874470"/>
                    <a:ext cx="120704" cy="10522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8" name="Freihand 37"/>
                  <p14:cNvContentPartPr/>
                  <p14:nvPr/>
                </p14:nvContentPartPr>
                <p14:xfrm>
                  <a:off x="1973314" y="8023217"/>
                  <a:ext cx="305280" cy="364320"/>
                </p14:xfrm>
              </p:contentPart>
            </mc:Choice>
            <mc:Fallback xmlns="">
              <p:pic>
                <p:nvPicPr>
                  <p:cNvPr id="38" name="Freihand 37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947703" y="8002238"/>
                    <a:ext cx="357014" cy="4165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9" name="Freihand 38"/>
                  <p14:cNvContentPartPr/>
                  <p14:nvPr/>
                </p14:nvContentPartPr>
                <p14:xfrm>
                  <a:off x="2627794" y="5333297"/>
                  <a:ext cx="350280" cy="1404000"/>
                </p14:xfrm>
              </p:contentPart>
            </mc:Choice>
            <mc:Fallback xmlns="">
              <p:pic>
                <p:nvPicPr>
                  <p:cNvPr id="39" name="Freihand 38"/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606798" y="5314864"/>
                    <a:ext cx="405587" cy="1452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0" name="Freihand 39"/>
                  <p14:cNvContentPartPr/>
                  <p14:nvPr/>
                </p14:nvContentPartPr>
                <p14:xfrm>
                  <a:off x="2973394" y="6849617"/>
                  <a:ext cx="202680" cy="1049400"/>
                </p14:xfrm>
              </p:contentPart>
            </mc:Choice>
            <mc:Fallback xmlns="">
              <p:pic>
                <p:nvPicPr>
                  <p:cNvPr id="40" name="Freihand 39"/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947225" y="6824022"/>
                    <a:ext cx="257070" cy="1103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1" name="Freihand 40"/>
                  <p14:cNvContentPartPr/>
                  <p14:nvPr/>
                </p14:nvContentPartPr>
                <p14:xfrm>
                  <a:off x="3168514" y="8000537"/>
                  <a:ext cx="414720" cy="300600"/>
                </p14:xfrm>
              </p:contentPart>
            </mc:Choice>
            <mc:Fallback xmlns="">
              <p:pic>
                <p:nvPicPr>
                  <p:cNvPr id="41" name="Freihand 40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138818" y="7970835"/>
                    <a:ext cx="486912" cy="3707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2" name="Freihand 41"/>
                  <p14:cNvContentPartPr/>
                  <p14:nvPr/>
                </p14:nvContentPartPr>
                <p14:xfrm>
                  <a:off x="1805554" y="5080937"/>
                  <a:ext cx="1009800" cy="383400"/>
                </p14:xfrm>
              </p:contentPart>
            </mc:Choice>
            <mc:Fallback xmlns="">
              <p:pic>
                <p:nvPicPr>
                  <p:cNvPr id="42" name="Freihand 41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773854" y="5054129"/>
                    <a:ext cx="1081381" cy="44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3" name="Freihand 42"/>
                  <p14:cNvContentPartPr/>
                  <p14:nvPr/>
                </p14:nvContentPartPr>
                <p14:xfrm>
                  <a:off x="2132074" y="3454097"/>
                  <a:ext cx="146520" cy="1800000"/>
                </p14:xfrm>
              </p:contentPart>
            </mc:Choice>
            <mc:Fallback xmlns="">
              <p:pic>
                <p:nvPicPr>
                  <p:cNvPr id="43" name="Freihand 42"/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102360" y="3428500"/>
                    <a:ext cx="206460" cy="18650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4" name="Freihand 43"/>
                  <p14:cNvContentPartPr/>
                  <p14:nvPr/>
                </p14:nvContentPartPr>
                <p14:xfrm>
                  <a:off x="1839034" y="6674297"/>
                  <a:ext cx="1162440" cy="268920"/>
                </p14:xfrm>
              </p:contentPart>
            </mc:Choice>
            <mc:Fallback xmlns="">
              <p:pic>
                <p:nvPicPr>
                  <p:cNvPr id="44" name="Freihand 43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810357" y="6643622"/>
                    <a:ext cx="1223891" cy="3246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5" name="Freihand 44"/>
                  <p14:cNvContentPartPr/>
                  <p14:nvPr/>
                </p14:nvContentPartPr>
                <p14:xfrm>
                  <a:off x="1594234" y="1479857"/>
                  <a:ext cx="3353760" cy="3031560"/>
                </p14:xfrm>
              </p:contentPart>
            </mc:Choice>
            <mc:Fallback xmlns="">
              <p:pic>
                <p:nvPicPr>
                  <p:cNvPr id="45" name="Freihand 44"/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65049" y="1441969"/>
                    <a:ext cx="3418787" cy="3105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6" name="Freihand 45"/>
                  <p14:cNvContentPartPr/>
                  <p14:nvPr/>
                </p14:nvContentPartPr>
                <p14:xfrm>
                  <a:off x="1651474" y="3656777"/>
                  <a:ext cx="160560" cy="852120"/>
                </p14:xfrm>
              </p:contentPart>
            </mc:Choice>
            <mc:Fallback xmlns="">
              <p:pic>
                <p:nvPicPr>
                  <p:cNvPr id="46" name="Freihand 45"/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623774" y="3635781"/>
                    <a:ext cx="227759" cy="9135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7" name="Freihand 46"/>
                  <p14:cNvContentPartPr/>
                  <p14:nvPr/>
                </p14:nvContentPartPr>
                <p14:xfrm>
                  <a:off x="1713754" y="4410257"/>
                  <a:ext cx="153000" cy="161280"/>
                </p14:xfrm>
              </p:contentPart>
            </mc:Choice>
            <mc:Fallback xmlns="">
              <p:pic>
                <p:nvPicPr>
                  <p:cNvPr id="47" name="Freihand 46"/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676911" y="4374929"/>
                    <a:ext cx="226686" cy="2257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" name="Gruppieren 47"/>
            <p:cNvGrpSpPr/>
            <p:nvPr/>
          </p:nvGrpSpPr>
          <p:grpSpPr>
            <a:xfrm>
              <a:off x="5560714" y="1924472"/>
              <a:ext cx="5701680" cy="6431745"/>
              <a:chOff x="5560714" y="1924472"/>
              <a:chExt cx="5701680" cy="6431745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5560714" y="1924472"/>
                <a:ext cx="5701680" cy="6431745"/>
                <a:chOff x="5560714" y="1924472"/>
                <a:chExt cx="5701680" cy="643174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51" name="Freihand 50"/>
                    <p14:cNvContentPartPr/>
                    <p14:nvPr/>
                  </p14:nvContentPartPr>
                  <p14:xfrm>
                    <a:off x="6231034" y="5660537"/>
                    <a:ext cx="299160" cy="1019520"/>
                  </p14:xfrm>
                </p:contentPart>
              </mc:Choice>
              <mc:Fallback xmlns="">
                <p:pic>
                  <p:nvPicPr>
                    <p:cNvPr id="51" name="Freihand 50"/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6192102" y="5636994"/>
                      <a:ext cx="364217" cy="10783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52" name="Freihand 51"/>
                    <p14:cNvContentPartPr/>
                    <p14:nvPr/>
                  </p14:nvContentPartPr>
                  <p14:xfrm>
                    <a:off x="7185394" y="6935297"/>
                    <a:ext cx="263520" cy="1149120"/>
                  </p14:xfrm>
                </p:contentPart>
              </mc:Choice>
              <mc:Fallback xmlns="">
                <p:pic>
                  <p:nvPicPr>
                    <p:cNvPr id="52" name="Freihand 51"/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7159298" y="6915335"/>
                      <a:ext cx="326458" cy="12105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53" name="Freihand 52"/>
                    <p14:cNvContentPartPr/>
                    <p14:nvPr/>
                  </p14:nvContentPartPr>
                  <p14:xfrm>
                    <a:off x="7174954" y="5670257"/>
                    <a:ext cx="115560" cy="1229040"/>
                  </p14:xfrm>
                </p:contentPart>
              </mc:Choice>
              <mc:Fallback xmlns="">
                <p:pic>
                  <p:nvPicPr>
                    <p:cNvPr id="53" name="Freihand 52"/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7133025" y="5645676"/>
                      <a:ext cx="183567" cy="12940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54" name="Freihand 53"/>
                    <p14:cNvContentPartPr/>
                    <p14:nvPr/>
                  </p14:nvContentPartPr>
                  <p14:xfrm>
                    <a:off x="6240034" y="5373257"/>
                    <a:ext cx="1139400" cy="327960"/>
                  </p14:xfrm>
                </p:contentPart>
              </mc:Choice>
              <mc:Fallback xmlns="">
                <p:pic>
                  <p:nvPicPr>
                    <p:cNvPr id="54" name="Freihand 53"/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6201627" y="5345629"/>
                      <a:ext cx="1217750" cy="396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55" name="Freihand 54"/>
                    <p14:cNvContentPartPr/>
                    <p14:nvPr/>
                  </p14:nvContentPartPr>
                  <p14:xfrm>
                    <a:off x="6830434" y="3935417"/>
                    <a:ext cx="81720" cy="1546200"/>
                  </p14:xfrm>
                </p:contentPart>
              </mc:Choice>
              <mc:Fallback xmlns="">
                <p:pic>
                  <p:nvPicPr>
                    <p:cNvPr id="55" name="Freihand 54"/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6787531" y="3909306"/>
                      <a:ext cx="152714" cy="16096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56" name="Freihand 55"/>
                    <p14:cNvContentPartPr/>
                    <p14:nvPr/>
                  </p14:nvContentPartPr>
                  <p14:xfrm>
                    <a:off x="5973634" y="6960137"/>
                    <a:ext cx="253800" cy="1100880"/>
                  </p14:xfrm>
                </p:contentPart>
              </mc:Choice>
              <mc:Fallback xmlns="">
                <p:pic>
                  <p:nvPicPr>
                    <p:cNvPr id="56" name="Freihand 55"/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5944979" y="6937607"/>
                      <a:ext cx="312645" cy="11479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57" name="Freihand 56"/>
                    <p14:cNvContentPartPr/>
                    <p14:nvPr/>
                  </p14:nvContentPartPr>
                  <p14:xfrm>
                    <a:off x="7160914" y="3985097"/>
                    <a:ext cx="123840" cy="966240"/>
                  </p14:xfrm>
                </p:contentPart>
              </mc:Choice>
              <mc:Fallback xmlns="">
                <p:pic>
                  <p:nvPicPr>
                    <p:cNvPr id="57" name="Freihand 56"/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7122022" y="3967687"/>
                      <a:ext cx="181154" cy="10189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58" name="Freihand 57"/>
                    <p14:cNvContentPartPr/>
                    <p14:nvPr/>
                  </p14:nvContentPartPr>
                  <p14:xfrm>
                    <a:off x="6421834" y="4141697"/>
                    <a:ext cx="77400" cy="828360"/>
                  </p14:xfrm>
                </p:contentPart>
              </mc:Choice>
              <mc:Fallback xmlns="">
                <p:pic>
                  <p:nvPicPr>
                    <p:cNvPr id="58" name="Freihand 57"/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6386698" y="4126338"/>
                      <a:ext cx="140033" cy="880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59" name="Freihand 58"/>
                    <p14:cNvContentPartPr/>
                    <p14:nvPr/>
                  </p14:nvContentPartPr>
                  <p14:xfrm>
                    <a:off x="6069754" y="4952417"/>
                    <a:ext cx="350280" cy="952200"/>
                  </p14:xfrm>
                </p:contentPart>
              </mc:Choice>
              <mc:Fallback xmlns="">
                <p:pic>
                  <p:nvPicPr>
                    <p:cNvPr id="59" name="Freihand 58"/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6034931" y="4927332"/>
                      <a:ext cx="405587" cy="10059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60" name="Freihand 59"/>
                    <p14:cNvContentPartPr/>
                    <p14:nvPr/>
                  </p14:nvContentPartPr>
                  <p14:xfrm>
                    <a:off x="6993874" y="4851617"/>
                    <a:ext cx="223920" cy="1170000"/>
                  </p14:xfrm>
                </p:contentPart>
              </mc:Choice>
              <mc:Fallback xmlns="">
                <p:pic>
                  <p:nvPicPr>
                    <p:cNvPr id="60" name="Freihand 59"/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6957493" y="4832160"/>
                      <a:ext cx="291045" cy="12258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61" name="Freihand 60"/>
                    <p14:cNvContentPartPr/>
                    <p14:nvPr/>
                  </p14:nvContentPartPr>
                  <p14:xfrm>
                    <a:off x="5560714" y="8051657"/>
                    <a:ext cx="1885320" cy="304560"/>
                  </p14:xfrm>
                </p:contentPart>
              </mc:Choice>
              <mc:Fallback xmlns="">
                <p:pic>
                  <p:nvPicPr>
                    <p:cNvPr id="61" name="Freihand 60"/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5534607" y="8018898"/>
                      <a:ext cx="1951355" cy="36393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62" name="Freihand 61"/>
                    <p14:cNvContentPartPr/>
                    <p14:nvPr/>
                  </p14:nvContentPartPr>
                  <p14:xfrm>
                    <a:off x="7366496" y="2825897"/>
                    <a:ext cx="966600" cy="520560"/>
                  </p14:xfrm>
                </p:contentPart>
              </mc:Choice>
              <mc:Fallback xmlns="">
                <p:pic>
                  <p:nvPicPr>
                    <p:cNvPr id="62" name="Freihand 61"/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7339362" y="2786484"/>
                      <a:ext cx="1036228" cy="5835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63" name="Freihand 62"/>
                    <p14:cNvContentPartPr/>
                    <p14:nvPr/>
                  </p14:nvContentPartPr>
                  <p14:xfrm>
                    <a:off x="6411034" y="2811137"/>
                    <a:ext cx="1240200" cy="1167120"/>
                  </p14:xfrm>
                </p:contentPart>
              </mc:Choice>
              <mc:Fallback xmlns="">
                <p:pic>
                  <p:nvPicPr>
                    <p:cNvPr id="63" name="Freihand 62"/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6371110" y="2770680"/>
                      <a:ext cx="1307252" cy="12408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64" name="Freihand 63"/>
                    <p14:cNvContentPartPr/>
                    <p14:nvPr/>
                  </p14:nvContentPartPr>
                  <p14:xfrm>
                    <a:off x="8916994" y="1924472"/>
                    <a:ext cx="2345400" cy="914760"/>
                  </p14:xfrm>
                </p:contentPart>
              </mc:Choice>
              <mc:Fallback xmlns="">
                <p:pic>
                  <p:nvPicPr>
                    <p:cNvPr id="64" name="Freihand 63"/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8868867" y="1903985"/>
                      <a:ext cx="2418102" cy="98083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50" name="Freihand 49"/>
                  <p14:cNvContentPartPr/>
                  <p14:nvPr/>
                </p14:nvContentPartPr>
                <p14:xfrm>
                  <a:off x="6112183" y="6634543"/>
                  <a:ext cx="1136520" cy="343800"/>
                </p14:xfrm>
              </p:contentPart>
            </mc:Choice>
            <mc:Fallback xmlns="">
              <p:pic>
                <p:nvPicPr>
                  <p:cNvPr id="50" name="Freihand 49"/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081466" y="6604313"/>
                    <a:ext cx="1194882" cy="40374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5" name="Gruppieren 64"/>
            <p:cNvGrpSpPr/>
            <p:nvPr/>
          </p:nvGrpSpPr>
          <p:grpSpPr>
            <a:xfrm>
              <a:off x="3626023" y="2674903"/>
              <a:ext cx="1527480" cy="3224160"/>
              <a:chOff x="3626023" y="2674903"/>
              <a:chExt cx="1527480" cy="322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6" name="Freihand 65"/>
                  <p14:cNvContentPartPr/>
                  <p14:nvPr/>
                </p14:nvContentPartPr>
                <p14:xfrm>
                  <a:off x="3626023" y="2674903"/>
                  <a:ext cx="1527480" cy="2476440"/>
                </p14:xfrm>
              </p:contentPart>
            </mc:Choice>
            <mc:Fallback xmlns="">
              <p:pic>
                <p:nvPicPr>
                  <p:cNvPr id="66" name="Freihand 65"/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3542045" y="2569839"/>
                    <a:ext cx="1696972" cy="27316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7" name="Freihand 66"/>
                  <p14:cNvContentPartPr/>
                  <p14:nvPr/>
                </p14:nvContentPartPr>
                <p14:xfrm>
                  <a:off x="4230463" y="5526463"/>
                  <a:ext cx="437400" cy="372600"/>
                </p14:xfrm>
              </p:contentPart>
            </mc:Choice>
            <mc:Fallback xmlns="">
              <p:pic>
                <p:nvPicPr>
                  <p:cNvPr id="67" name="Freihand 66"/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122267" y="5407537"/>
                    <a:ext cx="673791" cy="64669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6035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IntelliGAIT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930658" cy="50687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4" y="1340768"/>
            <a:ext cx="4645920" cy="17993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67" y="3287987"/>
            <a:ext cx="3874899" cy="2973746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5377280" y="3229095"/>
            <a:ext cx="4167418" cy="3656305"/>
            <a:chOff x="5377280" y="3229095"/>
            <a:chExt cx="4167418" cy="3656305"/>
          </a:xfrm>
        </p:grpSpPr>
        <p:sp>
          <p:nvSpPr>
            <p:cNvPr id="11" name="Ovale Legende 10"/>
            <p:cNvSpPr/>
            <p:nvPr/>
          </p:nvSpPr>
          <p:spPr>
            <a:xfrm>
              <a:off x="5377280" y="3229095"/>
              <a:ext cx="2605412" cy="1545765"/>
            </a:xfrm>
            <a:prstGeom prst="wedgeEllipseCallout">
              <a:avLst>
                <a:gd name="adj1" fmla="val 38640"/>
                <a:gd name="adj2" fmla="val 49153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87" b="1" dirty="0" err="1">
                  <a:solidFill>
                    <a:schemeClr val="tx1"/>
                  </a:solidFill>
                </a:rPr>
                <a:t>Ahhh</a:t>
              </a:r>
              <a:r>
                <a:rPr lang="de-DE" sz="1687" b="1" dirty="0">
                  <a:solidFill>
                    <a:schemeClr val="tx1"/>
                  </a:solidFill>
                </a:rPr>
                <a:t> … I </a:t>
              </a:r>
              <a:r>
                <a:rPr lang="de-DE" sz="1687" b="1" dirty="0" err="1">
                  <a:solidFill>
                    <a:schemeClr val="tx1"/>
                  </a:solidFill>
                </a:rPr>
                <a:t>saw</a:t>
              </a:r>
              <a:r>
                <a:rPr lang="de-DE" sz="1687" b="1" dirty="0">
                  <a:solidFill>
                    <a:schemeClr val="tx1"/>
                  </a:solidFill>
                </a:rPr>
                <a:t> </a:t>
              </a:r>
              <a:r>
                <a:rPr lang="de-DE" sz="1687" b="1" dirty="0" err="1">
                  <a:solidFill>
                    <a:schemeClr val="tx1"/>
                  </a:solidFill>
                </a:rPr>
                <a:t>this</a:t>
              </a:r>
              <a:r>
                <a:rPr lang="de-DE" sz="1687" b="1" dirty="0">
                  <a:solidFill>
                    <a:schemeClr val="tx1"/>
                  </a:solidFill>
                </a:rPr>
                <a:t> </a:t>
              </a:r>
              <a:r>
                <a:rPr lang="de-DE" sz="1687" b="1" dirty="0" err="1">
                  <a:solidFill>
                    <a:schemeClr val="tx1"/>
                  </a:solidFill>
                </a:rPr>
                <a:t>pattern</a:t>
              </a:r>
              <a:r>
                <a:rPr lang="de-DE" sz="1687" b="1" dirty="0">
                  <a:solidFill>
                    <a:schemeClr val="tx1"/>
                  </a:solidFill>
                </a:rPr>
                <a:t> </a:t>
              </a:r>
              <a:r>
                <a:rPr lang="de-DE" sz="1687" b="1" dirty="0" err="1">
                  <a:solidFill>
                    <a:schemeClr val="tx1"/>
                  </a:solidFill>
                </a:rPr>
                <a:t>already</a:t>
              </a:r>
              <a:r>
                <a:rPr lang="de-DE" sz="1687" b="1" dirty="0">
                  <a:solidFill>
                    <a:schemeClr val="tx1"/>
                  </a:solidFill>
                </a:rPr>
                <a:t> </a:t>
              </a:r>
              <a:r>
                <a:rPr lang="de-DE" sz="1687" b="1" dirty="0" err="1">
                  <a:solidFill>
                    <a:schemeClr val="tx1"/>
                  </a:solidFill>
                </a:rPr>
                <a:t>several</a:t>
              </a:r>
              <a:r>
                <a:rPr lang="de-DE" sz="1687" b="1" dirty="0">
                  <a:solidFill>
                    <a:schemeClr val="tx1"/>
                  </a:solidFill>
                </a:rPr>
                <a:t> </a:t>
              </a:r>
              <a:r>
                <a:rPr lang="de-DE" sz="1687" b="1" dirty="0" err="1">
                  <a:solidFill>
                    <a:schemeClr val="tx1"/>
                  </a:solidFill>
                </a:rPr>
                <a:t>times</a:t>
              </a:r>
              <a:r>
                <a:rPr lang="de-DE" sz="1687" b="1" dirty="0">
                  <a:solidFill>
                    <a:schemeClr val="tx1"/>
                  </a:solidFill>
                </a:rPr>
                <a:t> …</a:t>
              </a:r>
            </a:p>
          </p:txBody>
        </p:sp>
        <p:pic>
          <p:nvPicPr>
            <p:cNvPr id="14" name="Picture 2" descr="https://upload.wikimedia.org/wikipedia/commons/thumb/5/56/UK-Medical-Bio-Stub.svg/2000px-UK-Medical-Bio-Stub.sv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59"/>
            <a:stretch/>
          </p:blipFill>
          <p:spPr bwMode="auto">
            <a:xfrm>
              <a:off x="7201875" y="4473400"/>
              <a:ext cx="2342823" cy="241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05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syportal.net/wp-content/uploads/2011/06/netwo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0213"/>
            <a:ext cx="3649528" cy="326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6"/>
          <a:stretch/>
        </p:blipFill>
        <p:spPr>
          <a:xfrm>
            <a:off x="3890020" y="2108346"/>
            <a:ext cx="2266156" cy="2174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IntelliGAIT</a:t>
            </a:r>
            <a:endParaRPr lang="de-AT" dirty="0"/>
          </a:p>
        </p:txBody>
      </p:sp>
      <p:pic>
        <p:nvPicPr>
          <p:cNvPr id="2050" name="Picture 2" descr="https://pixabay.com/static/uploads/photo/2013/07/13/10/17/computer-156948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461964" cy="302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4903268"/>
            <a:ext cx="2808312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87" dirty="0"/>
              <a:t>Dataset &gt; 5.000 </a:t>
            </a:r>
            <a:r>
              <a:rPr lang="de-DE" sz="1687" dirty="0" err="1"/>
              <a:t>samples</a:t>
            </a:r>
            <a:endParaRPr lang="de-DE" sz="1687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60" y="4282995"/>
            <a:ext cx="1151812" cy="532587"/>
          </a:xfrm>
          <a:prstGeom prst="rect">
            <a:avLst/>
          </a:prstGeom>
        </p:spPr>
      </p:pic>
      <p:pic>
        <p:nvPicPr>
          <p:cNvPr id="12" name="Picture 2" descr="https://upload.wikimedia.org/wikipedia/commons/thumb/5/56/UK-Medical-Bio-Stub.svg/2000px-UK-Medical-Bio-Stub.sv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9"/>
          <a:stretch/>
        </p:blipFill>
        <p:spPr bwMode="auto">
          <a:xfrm>
            <a:off x="7201876" y="4473400"/>
            <a:ext cx="2342823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feil nach rechts 3"/>
          <p:cNvSpPr/>
          <p:nvPr/>
        </p:nvSpPr>
        <p:spPr>
          <a:xfrm>
            <a:off x="3275856" y="2998327"/>
            <a:ext cx="648072" cy="43204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Pfeil nach rechts 13"/>
          <p:cNvSpPr/>
          <p:nvPr/>
        </p:nvSpPr>
        <p:spPr>
          <a:xfrm rot="5400000">
            <a:off x="4716562" y="4581412"/>
            <a:ext cx="648072" cy="43204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73" y="5192330"/>
            <a:ext cx="2267744" cy="1470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Pfeil nach rechts 17"/>
          <p:cNvSpPr/>
          <p:nvPr/>
        </p:nvSpPr>
        <p:spPr>
          <a:xfrm rot="18676555">
            <a:off x="5999739" y="4854175"/>
            <a:ext cx="1350372" cy="43204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Ovale Legende 14"/>
          <p:cNvSpPr/>
          <p:nvPr/>
        </p:nvSpPr>
        <p:spPr>
          <a:xfrm>
            <a:off x="5377280" y="3229096"/>
            <a:ext cx="2605412" cy="1545765"/>
          </a:xfrm>
          <a:prstGeom prst="wedgeEllipseCallout">
            <a:avLst>
              <a:gd name="adj1" fmla="val 38640"/>
              <a:gd name="adj2" fmla="val 49153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87" b="1" dirty="0">
                <a:solidFill>
                  <a:schemeClr val="tx1"/>
                </a:solidFill>
              </a:rPr>
              <a:t>Wow … </a:t>
            </a:r>
            <a:r>
              <a:rPr lang="de-DE" sz="1687" b="1" dirty="0" err="1">
                <a:solidFill>
                  <a:schemeClr val="tx1"/>
                </a:solidFill>
              </a:rPr>
              <a:t>what</a:t>
            </a:r>
            <a:r>
              <a:rPr lang="de-DE" sz="1687" b="1" dirty="0">
                <a:solidFill>
                  <a:schemeClr val="tx1"/>
                </a:solidFill>
              </a:rPr>
              <a:t> a </a:t>
            </a:r>
            <a:r>
              <a:rPr lang="de-DE" sz="1687" b="1" dirty="0" err="1">
                <a:solidFill>
                  <a:schemeClr val="tx1"/>
                </a:solidFill>
              </a:rPr>
              <a:t>huge</a:t>
            </a:r>
            <a:r>
              <a:rPr lang="de-DE" sz="1687" b="1" dirty="0">
                <a:solidFill>
                  <a:schemeClr val="tx1"/>
                </a:solidFill>
              </a:rPr>
              <a:t> </a:t>
            </a:r>
            <a:r>
              <a:rPr lang="de-DE" sz="1687" b="1" dirty="0" err="1">
                <a:solidFill>
                  <a:schemeClr val="tx1"/>
                </a:solidFill>
              </a:rPr>
              <a:t>dataset</a:t>
            </a:r>
            <a:endParaRPr lang="de-DE" sz="1687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8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Next: </a:t>
            </a:r>
            <a:r>
              <a:rPr lang="de-DE" dirty="0" err="1" smtClean="0"/>
              <a:t>Wearables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3d </a:t>
            </a:r>
            <a:r>
              <a:rPr lang="de-DE" dirty="0" err="1" smtClean="0"/>
              <a:t>Printed</a:t>
            </a:r>
            <a:r>
              <a:rPr lang="de-DE" dirty="0" smtClean="0"/>
              <a:t> </a:t>
            </a:r>
            <a:r>
              <a:rPr lang="de-DE" dirty="0" err="1" smtClean="0"/>
              <a:t>Shoes</a:t>
            </a:r>
            <a:r>
              <a:rPr lang="de-DE" dirty="0" smtClean="0"/>
              <a:t> (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740684"/>
            <a:ext cx="961537" cy="44091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99" y="2924944"/>
            <a:ext cx="5104397" cy="28692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924944"/>
            <a:ext cx="4303935" cy="28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Notruf &amp; Disposition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18</a:t>
            </a:fld>
            <a:endParaRPr lang="de-DE" dirty="0"/>
          </a:p>
        </p:txBody>
      </p:sp>
      <p:pic>
        <p:nvPicPr>
          <p:cNvPr id="8" name="Inhaltsplatzhalt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65" y="1538735"/>
            <a:ext cx="1440160" cy="463056"/>
          </a:xfrm>
          <a:prstGeom prst="rect">
            <a:avLst/>
          </a:prstGeom>
        </p:spPr>
      </p:pic>
      <p:pic>
        <p:nvPicPr>
          <p:cNvPr id="9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2440324"/>
            <a:ext cx="5095503" cy="3916026"/>
          </a:xfrm>
          <a:prstGeom prst="rect">
            <a:avLst/>
          </a:prstGeom>
        </p:spPr>
      </p:pic>
      <p:pic>
        <p:nvPicPr>
          <p:cNvPr id="10" name="Inhaltsplatzhalt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08520" y="2505206"/>
            <a:ext cx="3960441" cy="345525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97" y="1628800"/>
            <a:ext cx="1215426" cy="388814"/>
          </a:xfrm>
          <a:prstGeom prst="rect">
            <a:avLst/>
          </a:prstGeom>
        </p:spPr>
      </p:pic>
      <p:pic>
        <p:nvPicPr>
          <p:cNvPr id="11" name="Inhaltsplatzhalter 5" descr="20150618_11081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4173" r="18330" b="3326"/>
          <a:stretch/>
        </p:blipFill>
        <p:spPr>
          <a:xfrm rot="5400000">
            <a:off x="7249546" y="4428964"/>
            <a:ext cx="1980221" cy="1161631"/>
          </a:xfrm>
          <a:prstGeom prst="rect">
            <a:avLst/>
          </a:prstGeom>
        </p:spPr>
      </p:pic>
      <p:sp>
        <p:nvSpPr>
          <p:cNvPr id="12" name="Inhaltsplatzhalter 5"/>
          <p:cNvSpPr txBox="1">
            <a:spLocks/>
          </p:cNvSpPr>
          <p:nvPr/>
        </p:nvSpPr>
        <p:spPr>
          <a:xfrm>
            <a:off x="467544" y="184482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>
                <a:srgbClr val="00509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>
                <a:srgbClr val="00509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>
                <a:srgbClr val="00509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>
                <a:srgbClr val="00509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>
                <a:srgbClr val="00509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hlinkClick r:id="rId7"/>
              </a:rPr>
              <a:t>http://lifestream.fhstp.ac.at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3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 Interdisziplinarität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3573017"/>
            <a:ext cx="4038600" cy="4525963"/>
          </a:xfrm>
        </p:spPr>
        <p:txBody>
          <a:bodyPr>
            <a:normAutofit/>
          </a:bodyPr>
          <a:lstStyle/>
          <a:p>
            <a:r>
              <a:rPr lang="de-DE" dirty="0"/>
              <a:t>Sportwissenschaften (</a:t>
            </a:r>
            <a:r>
              <a:rPr lang="de-DE" dirty="0" smtClean="0"/>
              <a:t>2)</a:t>
            </a:r>
          </a:p>
          <a:p>
            <a:r>
              <a:rPr lang="de-DE" dirty="0" smtClean="0"/>
              <a:t>Physiotherapie </a:t>
            </a:r>
            <a:r>
              <a:rPr lang="de-DE" dirty="0"/>
              <a:t>(</a:t>
            </a:r>
            <a:r>
              <a:rPr lang="de-DE" dirty="0" smtClean="0"/>
              <a:t>8)</a:t>
            </a:r>
          </a:p>
          <a:p>
            <a:r>
              <a:rPr lang="de-DE" dirty="0" smtClean="0"/>
              <a:t>Radiologietechnologie </a:t>
            </a:r>
            <a:r>
              <a:rPr lang="de-DE" dirty="0"/>
              <a:t>(</a:t>
            </a:r>
            <a:r>
              <a:rPr lang="de-DE" dirty="0" smtClean="0"/>
              <a:t>10)</a:t>
            </a:r>
          </a:p>
          <a:p>
            <a:r>
              <a:rPr lang="de-DE" dirty="0" smtClean="0"/>
              <a:t>Ernährungswissenschaften </a:t>
            </a:r>
            <a:r>
              <a:rPr lang="de-DE" dirty="0"/>
              <a:t>(</a:t>
            </a:r>
            <a:r>
              <a:rPr lang="de-DE" dirty="0" smtClean="0"/>
              <a:t>1)</a:t>
            </a:r>
          </a:p>
          <a:p>
            <a:r>
              <a:rPr lang="de-DE" dirty="0" smtClean="0"/>
              <a:t>Pharmazie </a:t>
            </a:r>
            <a:r>
              <a:rPr lang="de-DE" dirty="0"/>
              <a:t>(</a:t>
            </a:r>
            <a:r>
              <a:rPr lang="de-DE" dirty="0" smtClean="0"/>
              <a:t>1)</a:t>
            </a:r>
          </a:p>
          <a:p>
            <a:r>
              <a:rPr lang="de-DE" dirty="0" smtClean="0"/>
              <a:t>Medizin </a:t>
            </a:r>
            <a:r>
              <a:rPr lang="de-DE" dirty="0"/>
              <a:t>(</a:t>
            </a:r>
            <a:r>
              <a:rPr lang="de-DE" dirty="0" smtClean="0"/>
              <a:t>1)</a:t>
            </a:r>
          </a:p>
          <a:p>
            <a:r>
              <a:rPr lang="de-DE" dirty="0" smtClean="0"/>
              <a:t>Ergotherapie </a:t>
            </a:r>
            <a:r>
              <a:rPr lang="de-DE" dirty="0"/>
              <a:t>(</a:t>
            </a:r>
            <a:r>
              <a:rPr lang="de-DE" dirty="0" smtClean="0"/>
              <a:t>2)</a:t>
            </a:r>
          </a:p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4648200" y="3573017"/>
            <a:ext cx="4038600" cy="4525963"/>
          </a:xfrm>
        </p:spPr>
        <p:txBody>
          <a:bodyPr>
            <a:normAutofit/>
          </a:bodyPr>
          <a:lstStyle/>
          <a:p>
            <a:r>
              <a:rPr lang="de-DE" dirty="0"/>
              <a:t>Gesundheits- und Krankenpflege (7</a:t>
            </a:r>
            <a:r>
              <a:rPr lang="de-DE" dirty="0" smtClean="0"/>
              <a:t>)</a:t>
            </a:r>
          </a:p>
          <a:p>
            <a:r>
              <a:rPr lang="de-DE" dirty="0" smtClean="0"/>
              <a:t> </a:t>
            </a:r>
            <a:r>
              <a:rPr lang="de-DE" dirty="0"/>
              <a:t>Diätologie (</a:t>
            </a:r>
            <a:r>
              <a:rPr lang="de-DE" dirty="0" smtClean="0"/>
              <a:t>2)</a:t>
            </a:r>
          </a:p>
          <a:p>
            <a:r>
              <a:rPr lang="de-DE" dirty="0" smtClean="0"/>
              <a:t>Logopädie </a:t>
            </a:r>
            <a:r>
              <a:rPr lang="de-DE" dirty="0"/>
              <a:t>(5) </a:t>
            </a:r>
            <a:endParaRPr lang="de-DE" dirty="0" smtClean="0"/>
          </a:p>
          <a:p>
            <a:r>
              <a:rPr lang="de-DE" dirty="0" smtClean="0"/>
              <a:t>Medientechnik </a:t>
            </a:r>
            <a:r>
              <a:rPr lang="de-DE" dirty="0"/>
              <a:t>(</a:t>
            </a:r>
            <a:r>
              <a:rPr lang="de-DE" dirty="0" smtClean="0"/>
              <a:t>10)</a:t>
            </a:r>
          </a:p>
          <a:p>
            <a:r>
              <a:rPr lang="de-DE" dirty="0" smtClean="0"/>
              <a:t>Informatik </a:t>
            </a:r>
            <a:r>
              <a:rPr lang="de-DE" dirty="0"/>
              <a:t>(1) </a:t>
            </a:r>
            <a:endParaRPr lang="de-DE" dirty="0" smtClean="0"/>
          </a:p>
          <a:p>
            <a:r>
              <a:rPr lang="de-DE" dirty="0" smtClean="0"/>
              <a:t>Biomedical </a:t>
            </a:r>
            <a:r>
              <a:rPr lang="de-DE" dirty="0"/>
              <a:t>Engineering (1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529" y="1556793"/>
            <a:ext cx="10719098" cy="17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Digital </a:t>
            </a:r>
            <a:r>
              <a:rPr lang="de-DE" dirty="0" err="1" smtClean="0"/>
              <a:t>Healthcare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03775"/>
            <a:ext cx="8229600" cy="4525963"/>
          </a:xfrm>
        </p:spPr>
        <p:txBody>
          <a:bodyPr/>
          <a:lstStyle/>
          <a:p>
            <a:r>
              <a:rPr lang="de-DE" dirty="0" smtClean="0"/>
              <a:t>Berufsbegleitender Master </a:t>
            </a:r>
            <a:r>
              <a:rPr lang="de-DE" dirty="0"/>
              <a:t>| 24 Plätze |  </a:t>
            </a:r>
            <a:r>
              <a:rPr lang="de-DE" dirty="0" smtClean="0"/>
              <a:t>DE/EN | Bundesfinanziert!</a:t>
            </a:r>
          </a:p>
          <a:p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www.fhstp.ac.at/de/studium-weiterbildung/medien-digitale-technologien/digital-healthcare</a:t>
            </a:r>
            <a:r>
              <a:rPr lang="de-DE" dirty="0" smtClean="0"/>
              <a:t> 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22675"/>
          <a:stretch/>
        </p:blipFill>
        <p:spPr>
          <a:xfrm>
            <a:off x="1230379" y="2611534"/>
            <a:ext cx="6379459" cy="410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3" y="630000"/>
            <a:ext cx="6355765" cy="648000"/>
          </a:xfrm>
        </p:spPr>
        <p:txBody>
          <a:bodyPr/>
          <a:lstStyle/>
          <a:p>
            <a:r>
              <a:rPr lang="de-DE" dirty="0" smtClean="0"/>
              <a:t>Multidisziplinärer Lehrkörper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2008321" y="2178764"/>
            <a:ext cx="939005" cy="93900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973"/>
          </a:p>
        </p:txBody>
      </p:sp>
      <p:pic>
        <p:nvPicPr>
          <p:cNvPr id="6" name="Inhaltsplatzhalter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730" y="1347307"/>
            <a:ext cx="1012341" cy="1012339"/>
          </a:xfrm>
          <a:prstGeom prst="ellipse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706" y="5498808"/>
            <a:ext cx="939569" cy="939567"/>
          </a:xfrm>
          <a:prstGeom prst="ellipse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4651819" y="1323482"/>
            <a:ext cx="1011731" cy="1011731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973"/>
          </a:p>
        </p:txBody>
      </p:sp>
      <p:sp>
        <p:nvSpPr>
          <p:cNvPr id="9" name="Ellipse 8"/>
          <p:cNvSpPr/>
          <p:nvPr/>
        </p:nvSpPr>
        <p:spPr>
          <a:xfrm>
            <a:off x="3003106" y="5426644"/>
            <a:ext cx="1011731" cy="1011731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973"/>
          </a:p>
        </p:txBody>
      </p:sp>
      <p:sp>
        <p:nvSpPr>
          <p:cNvPr id="10" name="Ellipse 9"/>
          <p:cNvSpPr/>
          <p:nvPr/>
        </p:nvSpPr>
        <p:spPr>
          <a:xfrm>
            <a:off x="7613432" y="5567933"/>
            <a:ext cx="939005" cy="939005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973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6" y="5207908"/>
            <a:ext cx="1012339" cy="1012339"/>
          </a:xfrm>
          <a:prstGeom prst="ellipse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-168627" y="5636622"/>
            <a:ext cx="1012339" cy="1012339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20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994" y="5295412"/>
            <a:ext cx="978166" cy="978164"/>
          </a:xfrm>
          <a:prstGeom prst="ellipse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2" y="4369351"/>
            <a:ext cx="978166" cy="978164"/>
          </a:xfrm>
          <a:prstGeom prst="ellipse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50"/>
          <a:stretch/>
        </p:blipFill>
        <p:spPr>
          <a:xfrm>
            <a:off x="7856176" y="2291299"/>
            <a:ext cx="971800" cy="995410"/>
          </a:xfrm>
          <a:prstGeom prst="ellipse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565" y="5573374"/>
            <a:ext cx="980776" cy="980774"/>
          </a:xfrm>
          <a:prstGeom prst="ellipse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341" y="5510582"/>
            <a:ext cx="977256" cy="977254"/>
          </a:xfrm>
          <a:prstGeom prst="ellipse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5565236" y="3206442"/>
            <a:ext cx="3540521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(Mobile) </a:t>
            </a:r>
            <a:r>
              <a:rPr lang="de-AT" sz="2250" i="1" dirty="0" err="1">
                <a:ln w="0"/>
                <a:latin typeface="+mj-lt"/>
              </a:rPr>
              <a:t>Dev</a:t>
            </a:r>
            <a:r>
              <a:rPr lang="de-AT" sz="2250" i="1" dirty="0">
                <a:ln w="0"/>
                <a:latin typeface="+mj-lt"/>
              </a:rPr>
              <a:t> &amp; IT-Security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92408" y="3626542"/>
            <a:ext cx="2797561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Public </a:t>
            </a:r>
            <a:r>
              <a:rPr lang="de-AT" sz="2250" i="1" dirty="0" err="1">
                <a:ln w="0"/>
                <a:latin typeface="+mj-lt"/>
              </a:rPr>
              <a:t>Health</a:t>
            </a:r>
            <a:r>
              <a:rPr lang="de-AT" sz="2250" i="1" dirty="0">
                <a:ln w="0"/>
                <a:latin typeface="+mj-lt"/>
              </a:rPr>
              <a:t> </a:t>
            </a:r>
            <a:r>
              <a:rPr lang="de-AT" sz="2250" i="1" dirty="0" err="1">
                <a:ln w="0"/>
                <a:latin typeface="+mj-lt"/>
              </a:rPr>
              <a:t>Sector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483532" y="4177221"/>
            <a:ext cx="1721441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250" i="1" dirty="0" err="1">
                <a:ln w="0"/>
                <a:latin typeface="+mj-lt"/>
              </a:rPr>
              <a:t>Dieticians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018137" y="4432345"/>
            <a:ext cx="164339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IT Security 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610025" y="4177221"/>
            <a:ext cx="204414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Study </a:t>
            </a:r>
            <a:r>
              <a:rPr lang="de-AT" sz="2250" i="1" dirty="0" err="1">
                <a:ln w="0"/>
                <a:latin typeface="+mj-lt"/>
              </a:rPr>
              <a:t>support</a:t>
            </a:r>
            <a:r>
              <a:rPr lang="de-AT" sz="2250" i="1" dirty="0">
                <a:ln w="0"/>
                <a:latin typeface="+mj-lt"/>
              </a:rPr>
              <a:t> 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143043" y="3102642"/>
            <a:ext cx="218842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 err="1">
                <a:ln w="0"/>
                <a:latin typeface="+mj-lt"/>
              </a:rPr>
              <a:t>Physio</a:t>
            </a:r>
            <a:r>
              <a:rPr lang="de-AT" sz="2250" i="1" dirty="0">
                <a:ln w="0"/>
                <a:latin typeface="+mj-lt"/>
              </a:rPr>
              <a:t> </a:t>
            </a:r>
            <a:r>
              <a:rPr lang="de-AT" sz="2250" i="1" dirty="0" err="1">
                <a:ln w="0"/>
                <a:latin typeface="+mj-lt"/>
              </a:rPr>
              <a:t>Therapy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627060" y="3626542"/>
            <a:ext cx="251459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Media Technology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32431" y="4727900"/>
            <a:ext cx="2797561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 err="1">
                <a:ln w="0"/>
                <a:latin typeface="+mj-lt"/>
              </a:rPr>
              <a:t>Health</a:t>
            </a:r>
            <a:r>
              <a:rPr lang="de-AT" sz="2250" i="1" dirty="0">
                <a:ln w="0"/>
                <a:latin typeface="+mj-lt"/>
              </a:rPr>
              <a:t> professionals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4330318" y="4727900"/>
            <a:ext cx="249299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Medical </a:t>
            </a:r>
            <a:r>
              <a:rPr lang="de-AT" sz="2250" i="1" dirty="0" err="1">
                <a:ln w="0"/>
                <a:latin typeface="+mj-lt"/>
              </a:rPr>
              <a:t>Scientists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7015297" y="4704733"/>
            <a:ext cx="47320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</a:rPr>
              <a:t>…</a:t>
            </a:r>
            <a:endParaRPr lang="de-DE" sz="2250" i="1" dirty="0">
              <a:ln w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7309904" y="3706241"/>
            <a:ext cx="1034257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Mobile</a:t>
            </a:r>
            <a:endParaRPr lang="de-DE" sz="2250" i="1" dirty="0">
              <a:ln w="0"/>
              <a:latin typeface="+mj-lt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3678501" y="4023750"/>
            <a:ext cx="195880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250" i="1" dirty="0">
                <a:ln w="0"/>
                <a:latin typeface="+mj-lt"/>
              </a:rPr>
              <a:t>Virtual Reality</a:t>
            </a:r>
            <a:endParaRPr lang="de-DE" sz="2250" i="1" dirty="0">
              <a:ln w="0"/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4" y="1680918"/>
            <a:ext cx="1045661" cy="1045661"/>
          </a:xfrm>
          <a:prstGeom prst="ellipse">
            <a:avLst/>
          </a:prstGeom>
        </p:spPr>
      </p:pic>
      <p:pic>
        <p:nvPicPr>
          <p:cNvPr id="35" name="Picture 2" descr="FH-Prof. Romana Bichler, PT, MA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770" y="1516539"/>
            <a:ext cx="1010900" cy="101090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3056" y="2042119"/>
            <a:ext cx="1020492" cy="1020492"/>
          </a:xfrm>
          <a:prstGeom prst="ellipse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" y="2820158"/>
            <a:ext cx="929091" cy="9538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4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397" y="745629"/>
            <a:ext cx="7340203" cy="607219"/>
          </a:xfrm>
        </p:spPr>
        <p:txBody>
          <a:bodyPr/>
          <a:lstStyle/>
          <a:p>
            <a:r>
              <a:rPr lang="de-DE" dirty="0" err="1" smtClean="0"/>
              <a:t>Students</a:t>
            </a:r>
            <a:r>
              <a:rPr lang="de-DE" dirty="0" smtClean="0"/>
              <a:t> Project </a:t>
            </a:r>
            <a:br>
              <a:rPr lang="de-DE" dirty="0" smtClean="0"/>
            </a:br>
            <a:r>
              <a:rPr lang="de-DE" dirty="0" err="1" smtClean="0"/>
              <a:t>GogoPad</a:t>
            </a:r>
            <a:r>
              <a:rPr lang="de-DE" dirty="0"/>
              <a:t> </a:t>
            </a:r>
            <a:r>
              <a:rPr lang="de-DE" dirty="0" smtClean="0"/>
              <a:t>- Back </a:t>
            </a:r>
            <a:r>
              <a:rPr lang="de-DE" dirty="0" err="1" smtClean="0"/>
              <a:t>Pain</a:t>
            </a:r>
            <a:r>
              <a:rPr lang="de-DE" dirty="0" smtClean="0"/>
              <a:t> Relief</a:t>
            </a:r>
            <a:br>
              <a:rPr lang="de-DE" dirty="0" smtClean="0"/>
            </a:br>
            <a:r>
              <a:rPr lang="de-DE" dirty="0" smtClean="0"/>
              <a:t>Seat Mat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Project </a:t>
            </a:r>
            <a:r>
              <a:rPr lang="de-DE" dirty="0" err="1" smtClean="0"/>
              <a:t>accepted</a:t>
            </a:r>
            <a:r>
              <a:rPr lang="de-DE" dirty="0" smtClean="0"/>
              <a:t> in </a:t>
            </a:r>
            <a:r>
              <a:rPr lang="de-DE" dirty="0" err="1" smtClean="0"/>
              <a:t>AplusB</a:t>
            </a:r>
            <a:r>
              <a:rPr lang="de-DE" dirty="0" smtClean="0"/>
              <a:t> Startup </a:t>
            </a:r>
            <a:r>
              <a:rPr lang="de-DE" dirty="0" err="1" smtClean="0"/>
              <a:t>Funding-Program</a:t>
            </a:r>
            <a:r>
              <a:rPr lang="de-DE" dirty="0" smtClean="0"/>
              <a:t>! See </a:t>
            </a:r>
            <a:r>
              <a:rPr lang="de-DE" dirty="0" err="1" smtClean="0"/>
              <a:t>video</a:t>
            </a:r>
            <a:r>
              <a:rPr lang="de-DE" dirty="0" smtClean="0"/>
              <a:t> </a:t>
            </a:r>
            <a:r>
              <a:rPr lang="de-DE" dirty="0"/>
              <a:t>at </a:t>
            </a:r>
            <a:r>
              <a:rPr lang="de-DE" dirty="0">
                <a:hlinkClick r:id="rId2"/>
              </a:rPr>
              <a:t>http://www.gogopad.at</a:t>
            </a:r>
            <a:r>
              <a:rPr lang="de-DE" dirty="0" smtClean="0">
                <a:hlinkClick r:id="rId2"/>
              </a:rPr>
              <a:t>/</a:t>
            </a:r>
            <a:r>
              <a:rPr lang="de-DE" dirty="0"/>
              <a:t>  </a:t>
            </a:r>
            <a:r>
              <a:rPr lang="de-DE" dirty="0" smtClean="0"/>
              <a:t>- </a:t>
            </a:r>
          </a:p>
          <a:p>
            <a:r>
              <a:rPr lang="de-DE" u="sng" dirty="0" err="1" smtClean="0"/>
              <a:t>Students</a:t>
            </a:r>
            <a:r>
              <a:rPr lang="de-DE" u="sng" dirty="0" smtClean="0"/>
              <a:t> Class </a:t>
            </a:r>
            <a:r>
              <a:rPr lang="de-DE" u="sng" dirty="0" err="1" smtClean="0"/>
              <a:t>of</a:t>
            </a:r>
            <a:r>
              <a:rPr lang="de-DE" u="sng" dirty="0" smtClean="0"/>
              <a:t> 15</a:t>
            </a:r>
            <a:r>
              <a:rPr lang="de-DE" dirty="0" smtClean="0"/>
              <a:t> - Puric/ Schönfelder / Steif / </a:t>
            </a:r>
            <a:r>
              <a:rPr lang="de-DE" dirty="0" err="1" smtClean="0"/>
              <a:t>Rauschmayer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54912"/>
          <a:stretch/>
        </p:blipFill>
        <p:spPr>
          <a:xfrm>
            <a:off x="167136" y="2977358"/>
            <a:ext cx="5079196" cy="22865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08" y="5292028"/>
            <a:ext cx="3466764" cy="17013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77359"/>
            <a:ext cx="7189549" cy="40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Students</a:t>
            </a:r>
            <a:r>
              <a:rPr lang="de-DE" dirty="0" smtClean="0"/>
              <a:t> Project </a:t>
            </a:r>
            <a:br>
              <a:rPr lang="de-DE" dirty="0" smtClean="0"/>
            </a:br>
            <a:r>
              <a:rPr lang="de-DE" dirty="0" smtClean="0"/>
              <a:t>Digital Waiting </a:t>
            </a:r>
            <a:r>
              <a:rPr lang="de-DE" dirty="0" err="1" smtClean="0"/>
              <a:t>Room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Crowded </a:t>
            </a:r>
            <a:r>
              <a:rPr lang="en-US" dirty="0"/>
              <a:t>waiting areas in practitioner’s offices bear a high risk of cross infections because they are environments with limited </a:t>
            </a:r>
            <a:r>
              <a:rPr lang="en-US" dirty="0" err="1" smtClean="0"/>
              <a:t>space,but</a:t>
            </a:r>
            <a:r>
              <a:rPr lang="en-US" dirty="0" smtClean="0"/>
              <a:t> patients </a:t>
            </a:r>
            <a:r>
              <a:rPr lang="en-US" dirty="0"/>
              <a:t>prefer to stay inside the office to avoid losing their place in line</a:t>
            </a:r>
            <a:r>
              <a:rPr lang="en-US" dirty="0" smtClean="0"/>
              <a:t>.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SMART SCHEDULING &amp; REAL-TIME INFORMATION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Students Class of 15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Winkler, Ferenczi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71" y="3694099"/>
            <a:ext cx="5717793" cy="327904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801" y="3694099"/>
            <a:ext cx="3949189" cy="16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PER - Virtual Patient Education in Radiotherapy - YouTube [720p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50" end="42701.3333"/>
                  <p14:fade in="500" out="1000"/>
                </p14:media>
              </p:ext>
            </p:extLst>
          </p:nvPr>
        </p:nvPicPr>
        <p:blipFill rotWithShape="1">
          <a:blip r:embed="rId4"/>
          <a:srcRect l="18458" t="18614" r="18858" b="18701"/>
          <a:stretch>
            <a:fillRect/>
          </a:stretch>
        </p:blipFill>
        <p:spPr>
          <a:xfrm>
            <a:off x="0" y="1691502"/>
            <a:ext cx="9144000" cy="51435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268397" y="745629"/>
            <a:ext cx="8809729" cy="6072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28C"/>
                </a:solidFill>
                <a:latin typeface="Arial" charset="0"/>
                <a:ea typeface="ヒラギノ角ゴ Pro W6" pitchFamily="28" charset="-128"/>
                <a:sym typeface="Arial" charset="0"/>
              </a:defRPr>
            </a:lvl9pPr>
          </a:lstStyle>
          <a:p>
            <a:endParaRPr lang="de-DE" sz="2812" kern="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67544" y="630000"/>
            <a:ext cx="8316924" cy="64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00509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Students </a:t>
            </a:r>
            <a:r>
              <a:rPr lang="en-US" dirty="0" smtClean="0"/>
              <a:t>Project - </a:t>
            </a:r>
            <a:r>
              <a:rPr lang="en-US" sz="2800" dirty="0" smtClean="0"/>
              <a:t>Mixed </a:t>
            </a:r>
            <a:br>
              <a:rPr lang="en-US" sz="2800" dirty="0" smtClean="0"/>
            </a:br>
            <a:r>
              <a:rPr lang="en-US" sz="2800" dirty="0" smtClean="0"/>
              <a:t>Reality PIS in Radio </a:t>
            </a:r>
            <a:r>
              <a:rPr lang="en-US" sz="2800" dirty="0"/>
              <a:t>Therapy – A. </a:t>
            </a:r>
            <a:r>
              <a:rPr lang="en-US" sz="2800" dirty="0" smtClean="0"/>
              <a:t>Raith (‘15)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94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/>
          <a:stretch/>
        </p:blipFill>
        <p:spPr>
          <a:xfrm>
            <a:off x="2483769" y="-2276"/>
            <a:ext cx="7708231" cy="6860277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671205"/>
            <a:ext cx="4876516" cy="275665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45" y="4916474"/>
            <a:ext cx="2539703" cy="19047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80" y="4922604"/>
            <a:ext cx="2531531" cy="18986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010" y="3933056"/>
            <a:ext cx="4752020" cy="28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Digital </a:t>
            </a:r>
            <a:r>
              <a:rPr lang="de-DE" dirty="0" err="1" smtClean="0"/>
              <a:t>Healthcare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58190"/>
            <a:ext cx="8229600" cy="4525963"/>
          </a:xfrm>
        </p:spPr>
        <p:txBody>
          <a:bodyPr>
            <a:normAutofit/>
          </a:bodyPr>
          <a:lstStyle/>
          <a:p>
            <a:pPr marL="361639" indent="-361639">
              <a:buFont typeface="+mj-lt"/>
              <a:buAutoNum type="arabicPeriod"/>
            </a:pPr>
            <a:r>
              <a:rPr lang="de-DE" sz="2531" dirty="0"/>
              <a:t>Bedürfnisorientierung</a:t>
            </a:r>
          </a:p>
          <a:p>
            <a:pPr marL="361639" indent="-361639">
              <a:buFont typeface="+mj-lt"/>
              <a:buAutoNum type="arabicPeriod"/>
            </a:pPr>
            <a:r>
              <a:rPr lang="de-DE" sz="2531" dirty="0"/>
              <a:t>Digitalisierung</a:t>
            </a:r>
          </a:p>
          <a:p>
            <a:pPr marL="361639" indent="-361639">
              <a:buFont typeface="+mj-lt"/>
              <a:buAutoNum type="arabicPeriod"/>
            </a:pPr>
            <a:r>
              <a:rPr lang="de-DE" sz="2531" dirty="0"/>
              <a:t>Forschungsgeleitete Lehre </a:t>
            </a:r>
            <a:endParaRPr lang="de-DE" sz="2531" dirty="0" smtClean="0"/>
          </a:p>
          <a:p>
            <a:pPr marL="361639" indent="-361639">
              <a:buFont typeface="+mj-lt"/>
              <a:buAutoNum type="arabicPeriod"/>
            </a:pPr>
            <a:r>
              <a:rPr lang="de-DE" sz="2531" dirty="0" smtClean="0"/>
              <a:t>Interdisziplinarität</a:t>
            </a:r>
            <a:endParaRPr lang="de-DE" sz="253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22675"/>
          <a:stretch/>
        </p:blipFill>
        <p:spPr>
          <a:xfrm>
            <a:off x="4953077" y="1808820"/>
            <a:ext cx="4191409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9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de-DE" sz="2531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0670">
            <a:off x="364043" y="1810973"/>
            <a:ext cx="4321799" cy="420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eck 3"/>
          <p:cNvSpPr/>
          <p:nvPr/>
        </p:nvSpPr>
        <p:spPr>
          <a:xfrm>
            <a:off x="724072" y="6107114"/>
            <a:ext cx="3290991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898" dirty="0">
                <a:latin typeface="+mj-lt"/>
              </a:rPr>
              <a:t>R&amp;D </a:t>
            </a:r>
          </a:p>
          <a:p>
            <a:r>
              <a:rPr lang="de-AT" sz="1758" dirty="0">
                <a:latin typeface="+mj-lt"/>
                <a:hlinkClick r:id="rId4"/>
              </a:rPr>
              <a:t>http://carma.fhstp.ac.at</a:t>
            </a:r>
            <a:r>
              <a:rPr lang="de-AT" sz="1758" dirty="0">
                <a:latin typeface="+mj-lt"/>
              </a:rPr>
              <a:t> </a:t>
            </a:r>
            <a:endParaRPr lang="de-DE" sz="1758" dirty="0">
              <a:latin typeface="+mj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22631" y="6107114"/>
            <a:ext cx="4151711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898" dirty="0" err="1">
                <a:latin typeface="+mj-lt"/>
              </a:rPr>
              <a:t>Students</a:t>
            </a:r>
            <a:r>
              <a:rPr lang="de-AT" sz="1898" dirty="0">
                <a:latin typeface="+mj-lt"/>
              </a:rPr>
              <a:t> Projects </a:t>
            </a:r>
          </a:p>
          <a:p>
            <a:r>
              <a:rPr lang="de-AT" sz="1758" dirty="0">
                <a:latin typeface="+mj-lt"/>
                <a:hlinkClick r:id="rId5"/>
              </a:rPr>
              <a:t>http://showreel.mdh.fhstp.ac.at</a:t>
            </a:r>
            <a:r>
              <a:rPr lang="de-AT" sz="1758" dirty="0">
                <a:latin typeface="+mj-lt"/>
              </a:rPr>
              <a:t> </a:t>
            </a:r>
            <a:endParaRPr lang="de-DE" sz="1758" dirty="0">
              <a:latin typeface="+mj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2389">
            <a:off x="4759612" y="1714057"/>
            <a:ext cx="4736327" cy="437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4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t="17741"/>
          <a:stretch/>
        </p:blipFill>
        <p:spPr>
          <a:xfrm rot="301787">
            <a:off x="4767888" y="1579101"/>
            <a:ext cx="4205246" cy="491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</a:t>
            </a:r>
            <a:r>
              <a:rPr lang="de-DE" dirty="0" err="1" smtClean="0"/>
              <a:t>uild.well.being</a:t>
            </a:r>
            <a:r>
              <a:rPr lang="de-DE" dirty="0" smtClean="0"/>
              <a:t> 2017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04220"/>
            <a:ext cx="8229600" cy="4966567"/>
          </a:xfrm>
        </p:spPr>
        <p:txBody>
          <a:bodyPr>
            <a:normAutofit lnSpcReduction="10000"/>
          </a:bodyPr>
          <a:lstStyle/>
          <a:p>
            <a:r>
              <a:rPr lang="de-DE" dirty="0" err="1" smtClean="0"/>
              <a:t>Artificial</a:t>
            </a:r>
            <a:r>
              <a:rPr lang="de-DE" dirty="0" smtClean="0"/>
              <a:t> </a:t>
            </a:r>
            <a:r>
              <a:rPr lang="de-DE" dirty="0" err="1" smtClean="0"/>
              <a:t>Intelligence</a:t>
            </a:r>
            <a:r>
              <a:rPr lang="de-DE" dirty="0" smtClean="0"/>
              <a:t> in Life </a:t>
            </a:r>
            <a:r>
              <a:rPr lang="de-DE" dirty="0" err="1" smtClean="0"/>
              <a:t>Sciences</a:t>
            </a:r>
            <a:r>
              <a:rPr lang="de-DE" dirty="0" smtClean="0"/>
              <a:t> &amp; Drug Discovery (JKU </a:t>
            </a:r>
            <a:r>
              <a:rPr lang="de-DE" dirty="0" err="1" smtClean="0"/>
              <a:t>Bioinformatics</a:t>
            </a:r>
            <a:r>
              <a:rPr lang="de-DE" dirty="0" smtClean="0"/>
              <a:t>) </a:t>
            </a:r>
          </a:p>
          <a:p>
            <a:r>
              <a:rPr lang="de-DE" dirty="0" smtClean="0"/>
              <a:t>Lückenlose Dokumentation im </a:t>
            </a:r>
            <a:br>
              <a:rPr lang="de-DE" dirty="0" smtClean="0"/>
            </a:br>
            <a:r>
              <a:rPr lang="de-DE" dirty="0" smtClean="0"/>
              <a:t>Reinraum der Zukunft (</a:t>
            </a:r>
            <a:r>
              <a:rPr lang="de-DE" dirty="0" err="1" smtClean="0"/>
              <a:t>BDMedical</a:t>
            </a:r>
            <a:r>
              <a:rPr lang="de-DE" dirty="0" smtClean="0"/>
              <a:t>)</a:t>
            </a:r>
          </a:p>
          <a:p>
            <a:r>
              <a:rPr lang="en-US" dirty="0"/>
              <a:t>Virtual Reality for Therapy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Health </a:t>
            </a:r>
            <a:r>
              <a:rPr lang="en-US" dirty="0" smtClean="0"/>
              <a:t>Professionals </a:t>
            </a:r>
            <a:br>
              <a:rPr lang="en-US" dirty="0" smtClean="0"/>
            </a:br>
            <a:r>
              <a:rPr lang="en-US" dirty="0" smtClean="0"/>
              <a:t>(UAS St. Pölten)</a:t>
            </a:r>
            <a:endParaRPr lang="de-DE" dirty="0" smtClean="0"/>
          </a:p>
          <a:p>
            <a:r>
              <a:rPr lang="de-DE" dirty="0" smtClean="0"/>
              <a:t>Rechtliche Implikationen bei </a:t>
            </a:r>
            <a:br>
              <a:rPr lang="de-DE" dirty="0" smtClean="0"/>
            </a:br>
            <a:r>
              <a:rPr lang="de-DE" dirty="0" smtClean="0"/>
              <a:t>Medical &amp; Fitness Apps (R&amp;B)</a:t>
            </a:r>
          </a:p>
          <a:p>
            <a:r>
              <a:rPr lang="de-DE" dirty="0" smtClean="0"/>
              <a:t>Train </a:t>
            </a:r>
            <a:r>
              <a:rPr lang="de-DE" dirty="0"/>
              <a:t>&amp; </a:t>
            </a:r>
            <a:r>
              <a:rPr lang="de-DE" dirty="0" err="1"/>
              <a:t>Win</a:t>
            </a:r>
            <a:r>
              <a:rPr lang="de-DE" dirty="0"/>
              <a:t>: Teletraining &amp; -</a:t>
            </a:r>
            <a:r>
              <a:rPr lang="de-DE" dirty="0" smtClean="0"/>
              <a:t>care</a:t>
            </a:r>
          </a:p>
          <a:p>
            <a:r>
              <a:rPr lang="de-DE" dirty="0" smtClean="0"/>
              <a:t>Emergency Communication </a:t>
            </a:r>
            <a:br>
              <a:rPr lang="de-DE" dirty="0" smtClean="0"/>
            </a:br>
            <a:r>
              <a:rPr lang="de-DE" dirty="0" smtClean="0"/>
              <a:t>(144 Notruf)</a:t>
            </a:r>
            <a:endParaRPr lang="de-DE" dirty="0"/>
          </a:p>
          <a:p>
            <a:r>
              <a:rPr lang="de-DE" dirty="0" smtClean="0">
                <a:hlinkClick r:id="rId3"/>
              </a:rPr>
              <a:t>http://buildwellbeing.fhstp.ac.at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 des Mustervortrages | Wintersemester 2014 | Max Mustermann | Datum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9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Kompetenzorientiertes</a:t>
            </a:r>
            <a:br>
              <a:rPr lang="de-DE" dirty="0" smtClean="0"/>
            </a:br>
            <a:r>
              <a:rPr lang="de-DE" dirty="0" smtClean="0"/>
              <a:t>Curriculum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58" y="1808821"/>
            <a:ext cx="8319843" cy="48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GesundheitlerInnen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844826"/>
            <a:ext cx="8676456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AT" sz="2250" dirty="0">
                <a:solidFill>
                  <a:srgbClr val="005096"/>
                </a:solidFill>
                <a:ea typeface="Times New Roman" panose="02020603050405020304" pitchFamily="18" charset="0"/>
              </a:rPr>
              <a:t>Basis Technik (15 ECTS)</a:t>
            </a:r>
          </a:p>
          <a:p>
            <a:r>
              <a:rPr lang="de-AT" dirty="0">
                <a:ea typeface="Times New Roman" panose="02020603050405020304" pitchFamily="18" charset="0"/>
              </a:rPr>
              <a:t>Grundlagen der Medienproduktion, Distribution, Web-Technologien</a:t>
            </a:r>
          </a:p>
          <a:p>
            <a:r>
              <a:rPr lang="de-AT" dirty="0">
                <a:ea typeface="Times New Roman" panose="02020603050405020304" pitchFamily="18" charset="0"/>
              </a:rPr>
              <a:t>Grundlagen des Programmierens</a:t>
            </a:r>
          </a:p>
          <a:p>
            <a:r>
              <a:rPr lang="de-AT" dirty="0">
                <a:ea typeface="Times New Roman" panose="02020603050405020304" pitchFamily="18" charset="0"/>
              </a:rPr>
              <a:t>Grundlagen der </a:t>
            </a:r>
            <a:r>
              <a:rPr lang="de-AT" dirty="0" err="1">
                <a:ea typeface="Times New Roman" panose="02020603050405020304" pitchFamily="18" charset="0"/>
              </a:rPr>
              <a:t>Datenverabreitung</a:t>
            </a:r>
            <a:endParaRPr lang="de-DE" dirty="0">
              <a:ea typeface="Times New Roman" panose="02020603050405020304" pitchFamily="18" charset="0"/>
            </a:endParaRPr>
          </a:p>
          <a:p>
            <a:endParaRPr lang="de-DE" sz="225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250" dirty="0">
                <a:solidFill>
                  <a:srgbClr val="005096"/>
                </a:solidFill>
              </a:rPr>
              <a:t>Spezialisierung Gesundheit -  Analyse &amp; Messmethoden (18 ECTS)</a:t>
            </a:r>
          </a:p>
          <a:p>
            <a:pPr algn="just">
              <a:spcAft>
                <a:spcPts val="0"/>
              </a:spcAft>
            </a:pPr>
            <a:r>
              <a:rPr lang="de-AT" dirty="0">
                <a:ea typeface="Times New Roman" panose="02020603050405020304" pitchFamily="18" charset="0"/>
              </a:rPr>
              <a:t>Einführung in die mediengestützte Gesundheitspädagogik</a:t>
            </a:r>
          </a:p>
          <a:p>
            <a:pPr algn="just">
              <a:spcAft>
                <a:spcPts val="0"/>
              </a:spcAft>
            </a:pPr>
            <a:r>
              <a:rPr lang="de-AT" dirty="0">
                <a:ea typeface="Times New Roman" panose="02020603050405020304" pitchFamily="18" charset="0"/>
              </a:rPr>
              <a:t>Methodik und Studiendesign </a:t>
            </a:r>
          </a:p>
          <a:p>
            <a:r>
              <a:rPr lang="de-DE" dirty="0"/>
              <a:t>Angewandte Mess- und </a:t>
            </a:r>
            <a:r>
              <a:rPr lang="de-DE" dirty="0" smtClean="0"/>
              <a:t>Analyseverfahren im Gesundheitsbereich</a:t>
            </a:r>
          </a:p>
          <a:p>
            <a:r>
              <a:rPr lang="de-DE" dirty="0"/>
              <a:t>Personenzentrierter Einsatz digitaler </a:t>
            </a:r>
            <a:r>
              <a:rPr lang="de-DE" dirty="0" smtClean="0"/>
              <a:t>Technologien im Gesundheitswesen</a:t>
            </a:r>
            <a:endParaRPr lang="de-AT" dirty="0"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de-DE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4018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Digitale Gesundheit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/>
              <a:t>Digital </a:t>
            </a:r>
            <a:r>
              <a:rPr lang="de-DE" i="1" dirty="0" err="1"/>
              <a:t>Healthcare</a:t>
            </a:r>
            <a:r>
              <a:rPr lang="de-DE" i="1" dirty="0"/>
              <a:t> </a:t>
            </a:r>
            <a:r>
              <a:rPr lang="de-DE" i="1" dirty="0" err="1"/>
              <a:t>concerns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use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>
                <a:solidFill>
                  <a:srgbClr val="005096"/>
                </a:solidFill>
              </a:rPr>
              <a:t>information</a:t>
            </a:r>
            <a:r>
              <a:rPr lang="de-DE" i="1" dirty="0">
                <a:solidFill>
                  <a:srgbClr val="005096"/>
                </a:solidFill>
              </a:rPr>
              <a:t> </a:t>
            </a:r>
            <a:r>
              <a:rPr lang="de-DE" i="1" dirty="0" err="1">
                <a:solidFill>
                  <a:srgbClr val="005096"/>
                </a:solidFill>
              </a:rPr>
              <a:t>and</a:t>
            </a:r>
            <a:r>
              <a:rPr lang="de-DE" i="1" dirty="0">
                <a:solidFill>
                  <a:srgbClr val="005096"/>
                </a:solidFill>
              </a:rPr>
              <a:t> </a:t>
            </a:r>
            <a:r>
              <a:rPr lang="de-DE" i="1" dirty="0" err="1">
                <a:solidFill>
                  <a:srgbClr val="005096"/>
                </a:solidFill>
              </a:rPr>
              <a:t>communication</a:t>
            </a:r>
            <a:r>
              <a:rPr lang="de-DE" i="1" dirty="0">
                <a:solidFill>
                  <a:srgbClr val="005096"/>
                </a:solidFill>
              </a:rPr>
              <a:t> </a:t>
            </a:r>
            <a:r>
              <a:rPr lang="de-DE" i="1" dirty="0" err="1">
                <a:solidFill>
                  <a:srgbClr val="005096"/>
                </a:solidFill>
              </a:rPr>
              <a:t>technologies</a:t>
            </a:r>
            <a:r>
              <a:rPr lang="de-DE" i="1" dirty="0">
                <a:solidFill>
                  <a:srgbClr val="005096"/>
                </a:solidFill>
              </a:rPr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help</a:t>
            </a:r>
            <a:r>
              <a:rPr lang="de-DE" i="1" dirty="0"/>
              <a:t> </a:t>
            </a:r>
            <a:r>
              <a:rPr lang="de-DE" i="1" dirty="0" err="1"/>
              <a:t>address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>
                <a:solidFill>
                  <a:srgbClr val="005096"/>
                </a:solidFill>
              </a:rPr>
              <a:t>health</a:t>
            </a:r>
            <a:r>
              <a:rPr lang="de-DE" i="1" dirty="0">
                <a:solidFill>
                  <a:srgbClr val="005096"/>
                </a:solidFill>
              </a:rPr>
              <a:t> </a:t>
            </a:r>
            <a:r>
              <a:rPr lang="de-DE" i="1" dirty="0" err="1">
                <a:solidFill>
                  <a:srgbClr val="005096"/>
                </a:solidFill>
              </a:rPr>
              <a:t>challenges</a:t>
            </a:r>
            <a:r>
              <a:rPr lang="de-DE" i="1" dirty="0">
                <a:solidFill>
                  <a:srgbClr val="005096"/>
                </a:solidFill>
              </a:rPr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problems</a:t>
            </a:r>
            <a:r>
              <a:rPr lang="de-DE" i="1" dirty="0"/>
              <a:t> </a:t>
            </a:r>
            <a:r>
              <a:rPr lang="de-DE" i="1" dirty="0" err="1"/>
              <a:t>faced</a:t>
            </a:r>
            <a:r>
              <a:rPr lang="de-DE" i="1" dirty="0"/>
              <a:t> </a:t>
            </a:r>
            <a:r>
              <a:rPr lang="de-DE" i="1" dirty="0" err="1"/>
              <a:t>by</a:t>
            </a:r>
            <a:r>
              <a:rPr lang="de-DE" i="1" dirty="0"/>
              <a:t> </a:t>
            </a:r>
            <a:r>
              <a:rPr lang="de-DE" i="1" dirty="0" err="1">
                <a:solidFill>
                  <a:srgbClr val="005096"/>
                </a:solidFill>
              </a:rPr>
              <a:t>patients</a:t>
            </a:r>
            <a:r>
              <a:rPr lang="de-DE" b="1" i="1" dirty="0"/>
              <a:t> </a:t>
            </a:r>
            <a:r>
              <a:rPr lang="de-DE" i="1" dirty="0"/>
              <a:t>(Wikipedia</a:t>
            </a:r>
            <a:r>
              <a:rPr lang="de-DE" i="1" dirty="0" smtClean="0"/>
              <a:t>)</a:t>
            </a:r>
            <a:endParaRPr lang="de-DE" b="1" dirty="0"/>
          </a:p>
          <a:p>
            <a:r>
              <a:rPr lang="de-DE" dirty="0" smtClean="0">
                <a:solidFill>
                  <a:srgbClr val="005096"/>
                </a:solidFill>
              </a:rPr>
              <a:t>Herausforderungen in der Gesundheit</a:t>
            </a:r>
          </a:p>
          <a:p>
            <a:pPr lvl="1"/>
            <a:r>
              <a:rPr lang="de-DE" dirty="0" smtClean="0"/>
              <a:t>Demographische Wandel durch Überalterung</a:t>
            </a:r>
          </a:p>
          <a:p>
            <a:pPr lvl="1"/>
            <a:r>
              <a:rPr lang="de-DE" dirty="0" smtClean="0"/>
              <a:t>Gleichbleibende Behandlungsqualität bei steigendem Kostendruck</a:t>
            </a:r>
            <a:endParaRPr lang="de-DE" dirty="0"/>
          </a:p>
          <a:p>
            <a:r>
              <a:rPr lang="de-DE" dirty="0">
                <a:solidFill>
                  <a:srgbClr val="005096"/>
                </a:solidFill>
              </a:rPr>
              <a:t>Informations- und Kommunikationstechnologien</a:t>
            </a:r>
          </a:p>
          <a:p>
            <a:pPr lvl="1"/>
            <a:r>
              <a:rPr lang="de-DE" dirty="0" smtClean="0"/>
              <a:t>Hohe Verfügbarkeit, sinkende Kosten</a:t>
            </a:r>
          </a:p>
          <a:p>
            <a:pPr lvl="1"/>
            <a:r>
              <a:rPr lang="de-DE" i="1" dirty="0" smtClean="0"/>
              <a:t>ICT </a:t>
            </a:r>
            <a:r>
              <a:rPr lang="de-DE" i="1" dirty="0" err="1" smtClean="0"/>
              <a:t>for</a:t>
            </a:r>
            <a:r>
              <a:rPr lang="de-DE" i="1" dirty="0" smtClean="0"/>
              <a:t> </a:t>
            </a:r>
            <a:r>
              <a:rPr lang="de-DE" i="1" dirty="0" err="1" smtClean="0"/>
              <a:t>Health</a:t>
            </a:r>
            <a:r>
              <a:rPr lang="de-DE" i="1" dirty="0" smtClean="0"/>
              <a:t> &amp; </a:t>
            </a:r>
            <a:r>
              <a:rPr lang="de-DE" i="1" dirty="0" err="1" smtClean="0"/>
              <a:t>Wellbeing</a:t>
            </a:r>
            <a:r>
              <a:rPr lang="de-DE" i="1" dirty="0" smtClean="0"/>
              <a:t> </a:t>
            </a:r>
            <a:r>
              <a:rPr lang="de-DE" i="1" dirty="0" err="1" smtClean="0"/>
              <a:t>become</a:t>
            </a:r>
            <a:r>
              <a:rPr lang="de-DE" i="1" dirty="0" smtClean="0"/>
              <a:t> </a:t>
            </a:r>
            <a:r>
              <a:rPr lang="de-DE" i="1" dirty="0" err="1" smtClean="0"/>
              <a:t>increasingly</a:t>
            </a:r>
            <a:r>
              <a:rPr lang="de-DE" i="1" dirty="0" smtClean="0"/>
              <a:t> </a:t>
            </a:r>
            <a:r>
              <a:rPr lang="de-DE" i="1" dirty="0" err="1" smtClean="0"/>
              <a:t>important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deliver</a:t>
            </a:r>
            <a:r>
              <a:rPr lang="de-DE" i="1" dirty="0" smtClean="0"/>
              <a:t> top </a:t>
            </a:r>
            <a:r>
              <a:rPr lang="de-DE" i="1" dirty="0" err="1" smtClean="0"/>
              <a:t>quality</a:t>
            </a:r>
            <a:r>
              <a:rPr lang="de-DE" i="1" dirty="0" smtClean="0"/>
              <a:t> care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/>
              <a:t>E</a:t>
            </a:r>
            <a:r>
              <a:rPr lang="de-DE" i="1" dirty="0" smtClean="0"/>
              <a:t>uropean </a:t>
            </a:r>
            <a:r>
              <a:rPr lang="de-DE" i="1" dirty="0" err="1" smtClean="0"/>
              <a:t>citizens</a:t>
            </a:r>
            <a:r>
              <a:rPr lang="de-DE" dirty="0" smtClean="0"/>
              <a:t> (EU </a:t>
            </a:r>
            <a:r>
              <a:rPr lang="de-DE" dirty="0" err="1" smtClean="0"/>
              <a:t>eHealth</a:t>
            </a:r>
            <a:r>
              <a:rPr lang="de-DE" dirty="0" smtClean="0"/>
              <a:t> </a:t>
            </a:r>
            <a:r>
              <a:rPr lang="de-DE" dirty="0"/>
              <a:t>Action </a:t>
            </a:r>
            <a:r>
              <a:rPr lang="de-DE" dirty="0" smtClean="0"/>
              <a:t>Plan) [2]</a:t>
            </a:r>
            <a:endParaRPr lang="de-DE" dirty="0"/>
          </a:p>
          <a:p>
            <a:r>
              <a:rPr lang="de-DE" dirty="0" smtClean="0">
                <a:solidFill>
                  <a:srgbClr val="005096"/>
                </a:solidFill>
              </a:rPr>
              <a:t>Bedürfnisorientierung in der Versorgung = </a:t>
            </a:r>
            <a:r>
              <a:rPr lang="de-DE" dirty="0" err="1" smtClean="0">
                <a:solidFill>
                  <a:srgbClr val="005096"/>
                </a:solidFill>
              </a:rPr>
              <a:t>PatientInnenzentrierung</a:t>
            </a:r>
            <a:r>
              <a:rPr lang="de-DE" dirty="0" smtClean="0">
                <a:solidFill>
                  <a:srgbClr val="005096"/>
                </a:solidFill>
              </a:rPr>
              <a:t> </a:t>
            </a:r>
            <a:endParaRPr lang="de-DE" dirty="0">
              <a:solidFill>
                <a:srgbClr val="005096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3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471923" y="6382274"/>
            <a:ext cx="50453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/>
              <a:t>[2] </a:t>
            </a:r>
            <a:r>
              <a:rPr lang="de-DE" sz="1400" dirty="0">
                <a:hlinkClick r:id="rId2"/>
              </a:rPr>
              <a:t>https://ec.europa.eu/digital-agenda/en/eu-policy-ehealth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6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TechnikerInnen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sz="2250" dirty="0">
                <a:solidFill>
                  <a:srgbClr val="005096"/>
                </a:solidFill>
                <a:ea typeface="Times New Roman" panose="02020603050405020304" pitchFamily="18" charset="0"/>
              </a:rPr>
              <a:t>Basis Gesundheit (15 ECTS)</a:t>
            </a:r>
          </a:p>
          <a:p>
            <a:r>
              <a:rPr lang="de-AT" dirty="0">
                <a:ea typeface="Times New Roman" panose="02020603050405020304" pitchFamily="18" charset="0"/>
              </a:rPr>
              <a:t>Grundlagen Anatomie</a:t>
            </a:r>
          </a:p>
          <a:p>
            <a:r>
              <a:rPr lang="de-AT" dirty="0">
                <a:ea typeface="Times New Roman" panose="02020603050405020304" pitchFamily="18" charset="0"/>
              </a:rPr>
              <a:t>Grundlagen der Physiologie</a:t>
            </a:r>
          </a:p>
          <a:p>
            <a:r>
              <a:rPr lang="de-AT" dirty="0">
                <a:ea typeface="Times New Roman" panose="02020603050405020304" pitchFamily="18" charset="0"/>
              </a:rPr>
              <a:t>Grundlagen der Pathologie</a:t>
            </a:r>
          </a:p>
          <a:p>
            <a:endParaRPr lang="de-DE" sz="225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250" dirty="0">
                <a:solidFill>
                  <a:srgbClr val="005096"/>
                </a:solidFill>
              </a:rPr>
              <a:t>Spezialisierung Technologie Entwicklung (18ECTS)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Web Programmierung und Technologien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Computer &amp; Netzwerke 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Angewandte Sensorik &amp; Elektronik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Rapid Visual </a:t>
            </a:r>
            <a:r>
              <a:rPr lang="de-DE" dirty="0" err="1">
                <a:ea typeface="Times New Roman" panose="02020603050405020304" pitchFamily="18" charset="0"/>
              </a:rPr>
              <a:t>Prototyping</a:t>
            </a:r>
            <a:r>
              <a:rPr lang="de-DE" dirty="0">
                <a:ea typeface="Times New Roman" panose="02020603050405020304" pitchFamily="18" charset="0"/>
              </a:rPr>
              <a:t> </a:t>
            </a:r>
            <a:r>
              <a:rPr lang="de-DE" dirty="0" err="1">
                <a:ea typeface="Times New Roman" panose="02020603050405020304" pitchFamily="18" charset="0"/>
              </a:rPr>
              <a:t>and</a:t>
            </a:r>
            <a:r>
              <a:rPr lang="de-DE" dirty="0">
                <a:ea typeface="Times New Roman" panose="02020603050405020304" pitchFamily="18" charset="0"/>
              </a:rPr>
              <a:t> </a:t>
            </a:r>
            <a:r>
              <a:rPr lang="de-DE" dirty="0" err="1">
                <a:ea typeface="Times New Roman" panose="02020603050405020304" pitchFamily="18" charset="0"/>
              </a:rPr>
              <a:t>Programming</a:t>
            </a:r>
            <a:endParaRPr lang="de-DE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172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Berufsfelder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56929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 smtClean="0">
                <a:solidFill>
                  <a:srgbClr val="005096"/>
                </a:solidFill>
              </a:rPr>
              <a:t>Berufsfelder</a:t>
            </a:r>
          </a:p>
          <a:p>
            <a:r>
              <a:rPr lang="de-DE" b="1" dirty="0" smtClean="0"/>
              <a:t>Klassische Stammberufe </a:t>
            </a:r>
            <a:r>
              <a:rPr lang="de-DE" dirty="0" smtClean="0"/>
              <a:t>(Veränderung des Umfeldes)</a:t>
            </a:r>
            <a:endParaRPr lang="de-DE" dirty="0"/>
          </a:p>
          <a:p>
            <a:r>
              <a:rPr lang="de-DE" b="1" dirty="0" err="1" smtClean="0"/>
              <a:t>ResearcherIn</a:t>
            </a:r>
            <a:r>
              <a:rPr lang="de-DE" b="1" dirty="0" smtClean="0"/>
              <a:t> </a:t>
            </a:r>
            <a:r>
              <a:rPr lang="de-DE" dirty="0"/>
              <a:t>Digitale Technik &amp; Gesundheit, Clinical Research Monitor, Clinical Research </a:t>
            </a:r>
            <a:r>
              <a:rPr lang="de-DE" dirty="0" err="1"/>
              <a:t>Associate</a:t>
            </a:r>
            <a:r>
              <a:rPr lang="de-DE" dirty="0"/>
              <a:t> </a:t>
            </a:r>
            <a:r>
              <a:rPr lang="de-DE" dirty="0" err="1"/>
              <a:t>Investigator</a:t>
            </a:r>
            <a:r>
              <a:rPr lang="de-DE" dirty="0"/>
              <a:t>, Researcher, </a:t>
            </a:r>
            <a:r>
              <a:rPr lang="de-DE" dirty="0" err="1"/>
              <a:t>Regulatory</a:t>
            </a:r>
            <a:r>
              <a:rPr lang="de-DE" dirty="0"/>
              <a:t> </a:t>
            </a:r>
            <a:r>
              <a:rPr lang="de-DE" dirty="0" err="1"/>
              <a:t>Affairs</a:t>
            </a:r>
            <a:r>
              <a:rPr lang="de-DE" dirty="0"/>
              <a:t> Manager, Medical Engineer,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Specialist</a:t>
            </a:r>
            <a:r>
              <a:rPr lang="de-DE" dirty="0"/>
              <a:t>, </a:t>
            </a:r>
            <a:r>
              <a:rPr lang="de-DE" dirty="0" err="1"/>
              <a:t>MedizinprodukteberaterIn</a:t>
            </a:r>
            <a:r>
              <a:rPr lang="de-DE" dirty="0"/>
              <a:t>, Clinical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Specialist</a:t>
            </a:r>
            <a:r>
              <a:rPr lang="de-DE" dirty="0"/>
              <a:t>, Qualitätssicherung Medizintechnik, </a:t>
            </a:r>
            <a:r>
              <a:rPr lang="de-DE" dirty="0" err="1"/>
              <a:t>ProduktmanagerIn</a:t>
            </a:r>
            <a:r>
              <a:rPr lang="de-DE" dirty="0"/>
              <a:t>, </a:t>
            </a:r>
            <a:r>
              <a:rPr lang="de-DE" dirty="0" err="1"/>
              <a:t>AssistentIn</a:t>
            </a:r>
            <a:r>
              <a:rPr lang="de-DE" dirty="0"/>
              <a:t> Marktmanagement,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Lifecycle</a:t>
            </a:r>
            <a:r>
              <a:rPr lang="de-DE" dirty="0"/>
              <a:t> Manager, </a:t>
            </a:r>
            <a:r>
              <a:rPr lang="de-DE" dirty="0" err="1" smtClean="0"/>
              <a:t>ProjektmanagerIn</a:t>
            </a:r>
            <a:endParaRPr lang="de-DE" dirty="0" smtClean="0"/>
          </a:p>
          <a:p>
            <a:pPr marL="0" indent="0">
              <a:buNone/>
            </a:pPr>
            <a:endParaRPr lang="de-DE" dirty="0" smtClean="0">
              <a:solidFill>
                <a:srgbClr val="005096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005096"/>
                </a:solidFill>
              </a:rPr>
              <a:t>Firmenpartner – Lehre und F&amp;E</a:t>
            </a:r>
          </a:p>
          <a:p>
            <a:r>
              <a:rPr lang="de-DE" dirty="0" err="1" smtClean="0"/>
              <a:t>Runtastic</a:t>
            </a:r>
            <a:r>
              <a:rPr lang="de-DE" dirty="0" smtClean="0"/>
              <a:t>, Notruf NÖ, VAMED, HMP Consulting, R&amp;B Consulting, ATOS, </a:t>
            </a:r>
            <a:r>
              <a:rPr lang="de-DE" dirty="0" err="1" smtClean="0"/>
              <a:t>Welfare</a:t>
            </a:r>
            <a:r>
              <a:rPr lang="de-DE" dirty="0" smtClean="0"/>
              <a:t> </a:t>
            </a:r>
            <a:r>
              <a:rPr lang="de-DE" dirty="0" err="1" smtClean="0"/>
              <a:t>Denmark</a:t>
            </a:r>
            <a:r>
              <a:rPr lang="de-DE" dirty="0" smtClean="0"/>
              <a:t>, </a:t>
            </a:r>
            <a:r>
              <a:rPr lang="de-DE" smtClean="0"/>
              <a:t>BD.Medical</a:t>
            </a:r>
            <a:endParaRPr lang="de-DE" dirty="0" smtClean="0"/>
          </a:p>
          <a:p>
            <a:pPr marL="0" indent="0">
              <a:buNone/>
            </a:pPr>
            <a:endParaRPr lang="de-DE" dirty="0" smtClean="0">
              <a:solidFill>
                <a:srgbClr val="005096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005096"/>
                </a:solidFill>
              </a:rPr>
              <a:t>Kooperationen</a:t>
            </a:r>
            <a:r>
              <a:rPr lang="de-DE" b="1" dirty="0" smtClean="0">
                <a:solidFill>
                  <a:srgbClr val="005096"/>
                </a:solidFill>
              </a:rPr>
              <a:t> </a:t>
            </a:r>
            <a:r>
              <a:rPr lang="de-DE" dirty="0" smtClean="0"/>
              <a:t>- Research Institute</a:t>
            </a:r>
          </a:p>
          <a:p>
            <a:r>
              <a:rPr lang="de-DE" dirty="0" err="1" smtClean="0"/>
              <a:t>UniKlinikum</a:t>
            </a:r>
            <a:r>
              <a:rPr lang="de-DE" dirty="0" smtClean="0"/>
              <a:t> St. Pölten, Tulln, </a:t>
            </a:r>
            <a:r>
              <a:rPr lang="de-DE" dirty="0" err="1" smtClean="0"/>
              <a:t>MedUni</a:t>
            </a:r>
            <a:r>
              <a:rPr lang="de-DE" dirty="0" smtClean="0"/>
              <a:t> Wien, St. Anna Kinderkrebsforschung, Ludwig </a:t>
            </a:r>
            <a:r>
              <a:rPr lang="de-DE" dirty="0" err="1" smtClean="0"/>
              <a:t>Bolzmann</a:t>
            </a:r>
            <a:r>
              <a:rPr lang="de-DE" dirty="0" smtClean="0"/>
              <a:t> Institut 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979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Bedürfnisorientierung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670432" y="5822575"/>
            <a:ext cx="63038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Human</a:t>
            </a:r>
            <a:r>
              <a:rPr lang="en-US" sz="225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 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&lt;&gt; Computer Interaction (</a:t>
            </a:r>
            <a:r>
              <a:rPr lang="en-US" sz="2250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Technologie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562799" y="6307977"/>
            <a:ext cx="1545919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Erfassen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871540" y="6307977"/>
            <a:ext cx="2571750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Verarbeiten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91485" y="6307976"/>
            <a:ext cx="2321719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Re/</a:t>
            </a:r>
            <a:r>
              <a:rPr lang="de-DE" sz="1969" dirty="0" err="1">
                <a:latin typeface="+mj-lt"/>
                <a:ea typeface="Roboto Condensed" pitchFamily="2" charset="0"/>
                <a:cs typeface="Calibri" panose="020F0502020204030204" pitchFamily="34" charset="0"/>
              </a:rPr>
              <a:t>Inter</a:t>
            </a:r>
            <a:r>
              <a:rPr lang="de-DE" sz="1969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/Agieren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9463" y="1476936"/>
            <a:ext cx="1268016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69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Arbeiten</a:t>
            </a:r>
            <a:endParaRPr lang="en-US" sz="1969" dirty="0">
              <a:solidFill>
                <a:srgbClr val="005096"/>
              </a:solidFill>
              <a:latin typeface="+mj-lt"/>
              <a:ea typeface="Roboto Condense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46776" y="1476936"/>
            <a:ext cx="1268016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69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Wohnen</a:t>
            </a:r>
            <a:endParaRPr lang="en-US" sz="1969" dirty="0">
              <a:solidFill>
                <a:srgbClr val="005096"/>
              </a:solidFill>
              <a:latin typeface="+mj-lt"/>
              <a:ea typeface="Roboto Condense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125995" y="1476936"/>
            <a:ext cx="1696641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69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Gesundheit</a:t>
            </a:r>
            <a:endParaRPr lang="en-US" sz="1969" dirty="0">
              <a:solidFill>
                <a:srgbClr val="005096"/>
              </a:solidFill>
              <a:latin typeface="+mj-lt"/>
              <a:ea typeface="Roboto Condensed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21948" y="1476936"/>
            <a:ext cx="2250281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69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Kommunikation</a:t>
            </a:r>
            <a:endParaRPr lang="en-US" sz="1969" dirty="0">
              <a:solidFill>
                <a:srgbClr val="005096"/>
              </a:solidFill>
              <a:latin typeface="+mj-lt"/>
              <a:ea typeface="Roboto Condensed" pitchFamily="2" charset="0"/>
              <a:cs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643666" y="1476936"/>
            <a:ext cx="1321594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69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Mobilität</a:t>
            </a:r>
            <a:endParaRPr lang="en-US" sz="1969" dirty="0">
              <a:solidFill>
                <a:srgbClr val="005096"/>
              </a:solidFill>
              <a:latin typeface="+mj-lt"/>
              <a:ea typeface="Roboto Condensed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274602" y="2088581"/>
            <a:ext cx="47148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Human</a:t>
            </a:r>
            <a:r>
              <a:rPr lang="en-US" sz="225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 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&lt;&gt; Needs (</a:t>
            </a:r>
            <a:r>
              <a:rPr lang="en-US" sz="2250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Bedürfnis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4036323" y="2655654"/>
            <a:ext cx="1246233" cy="2989631"/>
            <a:chOff x="5511800" y="3810000"/>
            <a:chExt cx="1772420" cy="1947649"/>
          </a:xfrm>
        </p:grpSpPr>
        <p:cxnSp>
          <p:nvCxnSpPr>
            <p:cNvPr id="15" name="Gerader Verbinder 14"/>
            <p:cNvCxnSpPr/>
            <p:nvPr/>
          </p:nvCxnSpPr>
          <p:spPr bwMode="auto">
            <a:xfrm flipH="1">
              <a:off x="5511800" y="3810000"/>
              <a:ext cx="19820" cy="19050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r Verbinder 15"/>
            <p:cNvCxnSpPr/>
            <p:nvPr/>
          </p:nvCxnSpPr>
          <p:spPr bwMode="auto">
            <a:xfrm flipH="1">
              <a:off x="5664200" y="3827249"/>
              <a:ext cx="19820" cy="19050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r Verbinder 16"/>
            <p:cNvCxnSpPr/>
            <p:nvPr/>
          </p:nvCxnSpPr>
          <p:spPr bwMode="auto">
            <a:xfrm>
              <a:off x="5588000" y="3827249"/>
              <a:ext cx="381000" cy="19050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r Verbinder 17"/>
            <p:cNvCxnSpPr/>
            <p:nvPr/>
          </p:nvCxnSpPr>
          <p:spPr bwMode="auto">
            <a:xfrm flipH="1">
              <a:off x="6458720" y="3827249"/>
              <a:ext cx="19820" cy="19050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r Verbinder 18"/>
            <p:cNvCxnSpPr/>
            <p:nvPr/>
          </p:nvCxnSpPr>
          <p:spPr bwMode="auto">
            <a:xfrm flipH="1">
              <a:off x="7264400" y="3827249"/>
              <a:ext cx="19820" cy="19050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Gerader Verbinder 19"/>
            <p:cNvCxnSpPr/>
            <p:nvPr/>
          </p:nvCxnSpPr>
          <p:spPr bwMode="auto">
            <a:xfrm flipH="1">
              <a:off x="6764770" y="3827249"/>
              <a:ext cx="19820" cy="19050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r Verbinder 20"/>
            <p:cNvCxnSpPr/>
            <p:nvPr/>
          </p:nvCxnSpPr>
          <p:spPr bwMode="auto">
            <a:xfrm flipH="1">
              <a:off x="6193270" y="3827249"/>
              <a:ext cx="499630" cy="19050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Gerader Verbinder 21"/>
            <p:cNvCxnSpPr/>
            <p:nvPr/>
          </p:nvCxnSpPr>
          <p:spPr bwMode="auto">
            <a:xfrm>
              <a:off x="6011430" y="3827249"/>
              <a:ext cx="994785" cy="193040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feld 22"/>
          <p:cNvSpPr txBox="1"/>
          <p:nvPr/>
        </p:nvSpPr>
        <p:spPr>
          <a:xfrm>
            <a:off x="744313" y="3857738"/>
            <a:ext cx="2725516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87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Prozessorientierung</a:t>
            </a:r>
            <a:r>
              <a:rPr lang="en-US" sz="1687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 &gt;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670580" y="3873213"/>
            <a:ext cx="3268266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87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&lt; </a:t>
            </a:r>
            <a:r>
              <a:rPr lang="en-US" sz="1687" dirty="0" err="1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Anwendbarkeit</a:t>
            </a:r>
            <a:endParaRPr lang="en-US" sz="1687" dirty="0">
              <a:solidFill>
                <a:srgbClr val="005096"/>
              </a:solidFill>
              <a:latin typeface="+mj-lt"/>
              <a:ea typeface="Roboto Condense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2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215516" y="-95958"/>
            <a:ext cx="8508960" cy="8508960"/>
            <a:chOff x="215516" y="-95958"/>
            <a:chExt cx="8508960" cy="8508960"/>
          </a:xfrm>
        </p:grpSpPr>
        <p:sp>
          <p:nvSpPr>
            <p:cNvPr id="41" name="Ellipse 40"/>
            <p:cNvSpPr/>
            <p:nvPr/>
          </p:nvSpPr>
          <p:spPr>
            <a:xfrm>
              <a:off x="215516" y="-95958"/>
              <a:ext cx="8508960" cy="850896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4098139" y="1598165"/>
              <a:ext cx="1637274" cy="1466708"/>
              <a:chOff x="1782598" y="1484784"/>
              <a:chExt cx="1637274" cy="1466708"/>
            </a:xfrm>
          </p:grpSpPr>
          <p:grpSp>
            <p:nvGrpSpPr>
              <p:cNvPr id="22" name="Gruppieren 21"/>
              <p:cNvGrpSpPr/>
              <p:nvPr/>
            </p:nvGrpSpPr>
            <p:grpSpPr>
              <a:xfrm>
                <a:off x="1782598" y="1484784"/>
                <a:ext cx="1349242" cy="1349242"/>
                <a:chOff x="3946101" y="1472348"/>
                <a:chExt cx="1119303" cy="1119303"/>
              </a:xfrm>
            </p:grpSpPr>
            <p:sp>
              <p:nvSpPr>
                <p:cNvPr id="23" name="Ellipse 22"/>
                <p:cNvSpPr/>
                <p:nvPr/>
              </p:nvSpPr>
              <p:spPr>
                <a:xfrm>
                  <a:off x="3946101" y="1472348"/>
                  <a:ext cx="1119303" cy="1119303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shade val="50000"/>
                    <a:hueOff val="180718"/>
                    <a:satOff val="-3780"/>
                    <a:lumOff val="21031"/>
                    <a:alphaOff val="0"/>
                  </a:schemeClr>
                </a:fillRef>
                <a:effectRef idx="1">
                  <a:schemeClr val="accent1">
                    <a:shade val="50000"/>
                    <a:hueOff val="180718"/>
                    <a:satOff val="-3780"/>
                    <a:lumOff val="21031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914353"/>
                  <a:r>
                    <a:rPr lang="de-DE" sz="1100" dirty="0">
                      <a:solidFill>
                        <a:prstClr val="white"/>
                      </a:solidFill>
                      <a:latin typeface="Arial"/>
                    </a:rPr>
                    <a:t>Medizinisch Technische Dienste</a:t>
                  </a:r>
                </a:p>
              </p:txBody>
            </p:sp>
            <p:sp>
              <p:nvSpPr>
                <p:cNvPr id="24" name="Ellipse 4"/>
                <p:cNvSpPr/>
                <p:nvPr/>
              </p:nvSpPr>
              <p:spPr>
                <a:xfrm>
                  <a:off x="4110019" y="1636266"/>
                  <a:ext cx="791467" cy="79146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defTabSz="888955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de-DE" sz="12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5" name="Gruppieren 24"/>
              <p:cNvGrpSpPr/>
              <p:nvPr/>
            </p:nvGrpSpPr>
            <p:grpSpPr>
              <a:xfrm>
                <a:off x="1925739" y="1602250"/>
                <a:ext cx="1349242" cy="1349242"/>
                <a:chOff x="3946101" y="1472348"/>
                <a:chExt cx="1119303" cy="1119303"/>
              </a:xfrm>
            </p:grpSpPr>
            <p:sp>
              <p:nvSpPr>
                <p:cNvPr id="26" name="Ellipse 25"/>
                <p:cNvSpPr/>
                <p:nvPr/>
              </p:nvSpPr>
              <p:spPr>
                <a:xfrm>
                  <a:off x="3946101" y="1472348"/>
                  <a:ext cx="1119303" cy="1119303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shade val="50000"/>
                    <a:hueOff val="180718"/>
                    <a:satOff val="-3780"/>
                    <a:lumOff val="21031"/>
                    <a:alphaOff val="0"/>
                  </a:schemeClr>
                </a:fillRef>
                <a:effectRef idx="1">
                  <a:schemeClr val="accent1">
                    <a:shade val="50000"/>
                    <a:hueOff val="180718"/>
                    <a:satOff val="-3780"/>
                    <a:lumOff val="21031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914353"/>
                  <a:r>
                    <a:rPr lang="de-DE" sz="1100" dirty="0">
                      <a:solidFill>
                        <a:prstClr val="white"/>
                      </a:solidFill>
                      <a:latin typeface="Arial"/>
                    </a:rPr>
                    <a:t>Medizinisch Technische Dienste</a:t>
                  </a:r>
                </a:p>
              </p:txBody>
            </p:sp>
            <p:sp>
              <p:nvSpPr>
                <p:cNvPr id="27" name="Ellipse 4"/>
                <p:cNvSpPr/>
                <p:nvPr/>
              </p:nvSpPr>
              <p:spPr>
                <a:xfrm>
                  <a:off x="4110019" y="1636266"/>
                  <a:ext cx="791467" cy="79146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defTabSz="888955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de-DE" sz="12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8" name="Gruppieren 27"/>
              <p:cNvGrpSpPr/>
              <p:nvPr/>
            </p:nvGrpSpPr>
            <p:grpSpPr>
              <a:xfrm>
                <a:off x="2070630" y="1545258"/>
                <a:ext cx="1349242" cy="1349242"/>
                <a:chOff x="3946101" y="1472348"/>
                <a:chExt cx="1119303" cy="1119303"/>
              </a:xfrm>
            </p:grpSpPr>
            <p:sp>
              <p:nvSpPr>
                <p:cNvPr id="29" name="Ellipse 28"/>
                <p:cNvSpPr/>
                <p:nvPr/>
              </p:nvSpPr>
              <p:spPr>
                <a:xfrm>
                  <a:off x="3946101" y="1472348"/>
                  <a:ext cx="1119303" cy="1119303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shade val="50000"/>
                    <a:hueOff val="180718"/>
                    <a:satOff val="-3780"/>
                    <a:lumOff val="21031"/>
                    <a:alphaOff val="0"/>
                  </a:schemeClr>
                </a:fillRef>
                <a:effectRef idx="1">
                  <a:schemeClr val="accent1">
                    <a:shade val="50000"/>
                    <a:hueOff val="180718"/>
                    <a:satOff val="-3780"/>
                    <a:lumOff val="21031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914353"/>
                  <a:r>
                    <a:rPr lang="de-DE" sz="1100" dirty="0">
                      <a:solidFill>
                        <a:prstClr val="white"/>
                      </a:solidFill>
                      <a:latin typeface="Arial"/>
                    </a:rPr>
                    <a:t>Medizinisch Technische Dienste</a:t>
                  </a:r>
                </a:p>
              </p:txBody>
            </p:sp>
            <p:sp>
              <p:nvSpPr>
                <p:cNvPr id="30" name="Ellipse 4"/>
                <p:cNvSpPr/>
                <p:nvPr/>
              </p:nvSpPr>
              <p:spPr>
                <a:xfrm>
                  <a:off x="4110019" y="1636266"/>
                  <a:ext cx="791467" cy="79146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defTabSz="888955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de-DE" sz="12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10" name="Gruppieren 9"/>
          <p:cNvGrpSpPr/>
          <p:nvPr/>
        </p:nvGrpSpPr>
        <p:grpSpPr>
          <a:xfrm>
            <a:off x="-1752321" y="2276872"/>
            <a:ext cx="4896194" cy="4896194"/>
            <a:chOff x="3946101" y="1472348"/>
            <a:chExt cx="1119303" cy="1119303"/>
          </a:xfrm>
        </p:grpSpPr>
        <p:sp>
          <p:nvSpPr>
            <p:cNvPr id="11" name="Ellipse 10"/>
            <p:cNvSpPr/>
            <p:nvPr/>
          </p:nvSpPr>
          <p:spPr>
            <a:xfrm>
              <a:off x="3946101" y="1472348"/>
              <a:ext cx="1119303" cy="111930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180718"/>
                <a:satOff val="-3780"/>
                <a:lumOff val="21031"/>
                <a:alphaOff val="0"/>
              </a:schemeClr>
            </a:fillRef>
            <a:effectRef idx="1">
              <a:schemeClr val="accent1">
                <a:shade val="50000"/>
                <a:hueOff val="180718"/>
                <a:satOff val="-3780"/>
                <a:lumOff val="21031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914353"/>
              <a:r>
                <a:rPr lang="de-DE" dirty="0" smtClean="0">
                  <a:solidFill>
                    <a:prstClr val="white"/>
                  </a:solidFill>
                  <a:latin typeface="Arial"/>
                </a:rPr>
                <a:t>Privat / Laien</a:t>
              </a:r>
              <a:endParaRPr lang="de-DE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Ellipse 4"/>
            <p:cNvSpPr/>
            <p:nvPr/>
          </p:nvSpPr>
          <p:spPr>
            <a:xfrm>
              <a:off x="4110019" y="1636266"/>
              <a:ext cx="791467" cy="7914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defTabSz="888955">
                <a:lnSpc>
                  <a:spcPct val="90000"/>
                </a:lnSpc>
                <a:spcAft>
                  <a:spcPct val="35000"/>
                </a:spcAft>
              </a:pPr>
              <a:endParaRPr lang="de-DE" sz="20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Gesundheitsversorgung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513984" y="6356351"/>
            <a:ext cx="1306488" cy="365125"/>
          </a:xfrm>
        </p:spPr>
        <p:txBody>
          <a:bodyPr/>
          <a:lstStyle/>
          <a:p>
            <a:pPr defTabSz="914353"/>
            <a:fld id="{0F0C01FE-33F2-48FE-ABF3-A309D39FFCED}" type="slidenum">
              <a:rPr lang="de-DE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</a:rPr>
              <a:pPr defTabSz="914353"/>
              <a:t>5</a:t>
            </a:fld>
            <a:endParaRPr lang="de-DE" dirty="0">
              <a:solidFill>
                <a:prstClr val="black">
                  <a:lumMod val="50000"/>
                  <a:lumOff val="50000"/>
                </a:prstClr>
              </a:solidFill>
              <a:ea typeface="+mn-e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7613" y="6390367"/>
            <a:ext cx="8530852" cy="3086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 defTabSz="914353"/>
            <a:r>
              <a:rPr lang="en-US" sz="1406" dirty="0" err="1">
                <a:solidFill>
                  <a:prstClr val="black"/>
                </a:solidFill>
                <a:latin typeface="Arial"/>
                <a:ea typeface="Roboto Condensed" pitchFamily="2" charset="0"/>
              </a:rPr>
              <a:t>Vgl</a:t>
            </a:r>
            <a:r>
              <a:rPr lang="en-US" sz="1406" dirty="0">
                <a:solidFill>
                  <a:prstClr val="black"/>
                </a:solidFill>
                <a:latin typeface="Arial"/>
                <a:ea typeface="Roboto Condensed" pitchFamily="2" charset="0"/>
              </a:rPr>
              <a:t> . Dr. Dieter </a:t>
            </a:r>
            <a:r>
              <a:rPr lang="en-US" sz="1406" dirty="0" err="1">
                <a:solidFill>
                  <a:prstClr val="black"/>
                </a:solidFill>
                <a:latin typeface="Arial"/>
                <a:ea typeface="Roboto Condensed" pitchFamily="2" charset="0"/>
              </a:rPr>
              <a:t>Hayn</a:t>
            </a:r>
            <a:r>
              <a:rPr lang="en-US" sz="1406" dirty="0">
                <a:solidFill>
                  <a:prstClr val="black"/>
                </a:solidFill>
                <a:latin typeface="Arial"/>
                <a:ea typeface="Roboto Condensed" pitchFamily="2" charset="0"/>
              </a:rPr>
              <a:t>, Digital Healthcare </a:t>
            </a:r>
            <a:r>
              <a:rPr lang="en-US" sz="1406" dirty="0" err="1">
                <a:solidFill>
                  <a:prstClr val="black"/>
                </a:solidFill>
                <a:latin typeface="Arial"/>
                <a:ea typeface="Roboto Condensed" pitchFamily="2" charset="0"/>
              </a:rPr>
              <a:t>Podiumsdiskussion</a:t>
            </a:r>
            <a:r>
              <a:rPr lang="en-US" sz="1406" dirty="0">
                <a:solidFill>
                  <a:prstClr val="black"/>
                </a:solidFill>
                <a:latin typeface="Arial"/>
                <a:ea typeface="Roboto Condensed" pitchFamily="2" charset="0"/>
              </a:rPr>
              <a:t> Keynote - St. </a:t>
            </a:r>
            <a:r>
              <a:rPr lang="en-US" sz="1406" dirty="0" err="1">
                <a:solidFill>
                  <a:prstClr val="black"/>
                </a:solidFill>
                <a:latin typeface="Arial"/>
                <a:ea typeface="Roboto Condensed" pitchFamily="2" charset="0"/>
              </a:rPr>
              <a:t>Pölten</a:t>
            </a:r>
            <a:r>
              <a:rPr lang="en-US" sz="1406" dirty="0">
                <a:solidFill>
                  <a:prstClr val="black"/>
                </a:solidFill>
                <a:latin typeface="Arial"/>
                <a:ea typeface="Roboto Condensed" pitchFamily="2" charset="0"/>
              </a:rPr>
              <a:t> 11.7.2014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3156294" y="3564115"/>
            <a:ext cx="2548142" cy="2548142"/>
            <a:chOff x="3910020" y="2686412"/>
            <a:chExt cx="1375171" cy="1375171"/>
          </a:xfrm>
        </p:grpSpPr>
        <p:sp>
          <p:nvSpPr>
            <p:cNvPr id="14" name="Ellipse 13"/>
            <p:cNvSpPr/>
            <p:nvPr/>
          </p:nvSpPr>
          <p:spPr>
            <a:xfrm>
              <a:off x="3910020" y="2686412"/>
              <a:ext cx="1375171" cy="1375171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fillRef>
            <a:effectRef idx="1">
              <a:schemeClr val="accent1">
                <a:shade val="50000"/>
                <a:hueOff val="240958"/>
                <a:satOff val="-5040"/>
                <a:lumOff val="28042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3"/>
              <a:r>
                <a:rPr lang="de-DE" dirty="0">
                  <a:solidFill>
                    <a:prstClr val="white"/>
                  </a:solidFill>
                  <a:latin typeface="Arial"/>
                </a:rPr>
                <a:t>Niedergelassen</a:t>
              </a:r>
            </a:p>
          </p:txBody>
        </p:sp>
        <p:sp>
          <p:nvSpPr>
            <p:cNvPr id="15" name="Ellipse 4"/>
            <p:cNvSpPr/>
            <p:nvPr/>
          </p:nvSpPr>
          <p:spPr>
            <a:xfrm>
              <a:off x="4111409" y="2887801"/>
              <a:ext cx="972393" cy="9723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defTabSz="888955">
                <a:lnSpc>
                  <a:spcPct val="90000"/>
                </a:lnSpc>
                <a:spcAft>
                  <a:spcPct val="35000"/>
                </a:spcAft>
              </a:pPr>
              <a:endParaRPr lang="de-DE" sz="20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7375604" y="4131067"/>
            <a:ext cx="1361168" cy="1361168"/>
            <a:chOff x="2488348" y="15042"/>
            <a:chExt cx="1119303" cy="1119303"/>
          </a:xfrm>
        </p:grpSpPr>
        <p:sp>
          <p:nvSpPr>
            <p:cNvPr id="17" name="Ellipse 16"/>
            <p:cNvSpPr/>
            <p:nvPr/>
          </p:nvSpPr>
          <p:spPr>
            <a:xfrm>
              <a:off x="2488348" y="15042"/>
              <a:ext cx="1119303" cy="111930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3"/>
              <a:r>
                <a:rPr lang="de-DE" sz="1200" dirty="0">
                  <a:solidFill>
                    <a:prstClr val="white"/>
                  </a:solidFill>
                  <a:latin typeface="Arial"/>
                </a:rPr>
                <a:t>Stationär</a:t>
              </a:r>
            </a:p>
          </p:txBody>
        </p:sp>
        <p:sp>
          <p:nvSpPr>
            <p:cNvPr id="18" name="Ellipse 4"/>
            <p:cNvSpPr/>
            <p:nvPr/>
          </p:nvSpPr>
          <p:spPr>
            <a:xfrm>
              <a:off x="2652266" y="178960"/>
              <a:ext cx="791467" cy="7914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defTabSz="888955">
                <a:lnSpc>
                  <a:spcPct val="90000"/>
                </a:lnSpc>
                <a:spcAft>
                  <a:spcPct val="35000"/>
                </a:spcAft>
              </a:pPr>
              <a:endParaRPr lang="de-DE" sz="14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721603" y="4031245"/>
            <a:ext cx="1608512" cy="1608510"/>
            <a:chOff x="3445114" y="717777"/>
            <a:chExt cx="2628444" cy="2628444"/>
          </a:xfrm>
        </p:grpSpPr>
        <p:sp>
          <p:nvSpPr>
            <p:cNvPr id="20" name="Ellipse 19"/>
            <p:cNvSpPr/>
            <p:nvPr/>
          </p:nvSpPr>
          <p:spPr>
            <a:xfrm>
              <a:off x="3445114" y="717777"/>
              <a:ext cx="2628444" cy="2628444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3"/>
              <a:r>
                <a:rPr lang="de-DE" sz="1400" dirty="0">
                  <a:solidFill>
                    <a:prstClr val="white"/>
                  </a:solidFill>
                  <a:latin typeface="Arial"/>
                </a:rPr>
                <a:t>Ambulant</a:t>
              </a:r>
            </a:p>
          </p:txBody>
        </p:sp>
        <p:sp>
          <p:nvSpPr>
            <p:cNvPr id="21" name="Ellipse 4"/>
            <p:cNvSpPr/>
            <p:nvPr/>
          </p:nvSpPr>
          <p:spPr>
            <a:xfrm>
              <a:off x="3830041" y="1102704"/>
              <a:ext cx="1858590" cy="18585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defTabSz="888955">
                <a:lnSpc>
                  <a:spcPct val="90000"/>
                </a:lnSpc>
                <a:spcAft>
                  <a:spcPct val="35000"/>
                </a:spcAft>
              </a:pPr>
              <a:endParaRPr lang="de-DE" sz="160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8931"/>
            <a:ext cx="9144000" cy="398720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342" y="6037285"/>
            <a:ext cx="2885946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/>
              <a:t>VERVIELFÄLTIGUNG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331640" y="6415715"/>
            <a:ext cx="3594774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/>
              <a:t>FERNÜBERTRAGUNG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64088" y="6408557"/>
            <a:ext cx="3594774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/>
              <a:t>MULTIMEDIALITÄT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731259" y="6030127"/>
            <a:ext cx="2728232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/>
              <a:t>BIDIREKTIONALITÄT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97359" y="6030127"/>
            <a:ext cx="2728232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/>
              <a:t>ECHTZEIT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609838" y="6019586"/>
            <a:ext cx="3594774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69" dirty="0"/>
              <a:t>NETZWERK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67544" y="630000"/>
            <a:ext cx="6382834" cy="648000"/>
          </a:xfrm>
        </p:spPr>
        <p:txBody>
          <a:bodyPr/>
          <a:lstStyle/>
          <a:p>
            <a:r>
              <a:rPr lang="de-DE" dirty="0" smtClean="0"/>
              <a:t>2. Digitalisierung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4224063" y="1566458"/>
            <a:ext cx="4919938" cy="308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6" b="1" dirty="0"/>
              <a:t>Image Source: </a:t>
            </a:r>
            <a:r>
              <a:rPr lang="de-DE" sz="1406" dirty="0"/>
              <a:t>Google Search „</a:t>
            </a:r>
            <a:r>
              <a:rPr lang="de-DE" sz="1406" dirty="0" err="1"/>
              <a:t>History</a:t>
            </a:r>
            <a:r>
              <a:rPr lang="de-DE" sz="1406" dirty="0"/>
              <a:t> </a:t>
            </a:r>
            <a:r>
              <a:rPr lang="de-DE" sz="1406" dirty="0" err="1"/>
              <a:t>of</a:t>
            </a:r>
            <a:r>
              <a:rPr lang="de-DE" sz="1406" dirty="0"/>
              <a:t> Communication“</a:t>
            </a:r>
            <a:endParaRPr lang="de-DE" sz="1266" dirty="0"/>
          </a:p>
        </p:txBody>
      </p:sp>
    </p:spTree>
    <p:extLst>
      <p:ext uri="{BB962C8B-B14F-4D97-AF65-F5344CB8AC3E}">
        <p14:creationId xmlns:p14="http://schemas.microsoft.com/office/powerpoint/2010/main" val="35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840" y="409581"/>
            <a:ext cx="6382834" cy="648000"/>
          </a:xfrm>
        </p:spPr>
        <p:txBody>
          <a:bodyPr/>
          <a:lstStyle/>
          <a:p>
            <a:endParaRPr lang="de-DE" i="1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46" b="20246"/>
          <a:stretch/>
        </p:blipFill>
        <p:spPr>
          <a:xfrm>
            <a:off x="35496" y="1454406"/>
            <a:ext cx="5035327" cy="3200057"/>
          </a:xfrm>
        </p:spPr>
      </p:pic>
      <p:grpSp>
        <p:nvGrpSpPr>
          <p:cNvPr id="10" name="Gruppieren 9"/>
          <p:cNvGrpSpPr/>
          <p:nvPr/>
        </p:nvGrpSpPr>
        <p:grpSpPr>
          <a:xfrm>
            <a:off x="569704" y="4092973"/>
            <a:ext cx="3849616" cy="2712702"/>
            <a:chOff x="810246" y="5821117"/>
            <a:chExt cx="5475008" cy="385806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46" y="5821117"/>
              <a:ext cx="4752528" cy="332677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180798" y="9116885"/>
              <a:ext cx="4104456" cy="562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969" dirty="0" err="1" smtClean="0">
                  <a:latin typeface="+mj-lt"/>
                </a:rPr>
                <a:t>Physical</a:t>
              </a:r>
              <a:endParaRPr lang="de-DE" sz="1969" dirty="0">
                <a:latin typeface="+mj-lt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4033955" y="4042447"/>
            <a:ext cx="5202769" cy="2768632"/>
            <a:chOff x="5737181" y="5749259"/>
            <a:chExt cx="7399494" cy="393761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23400" r="-4154" b="4266"/>
            <a:stretch/>
          </p:blipFill>
          <p:spPr>
            <a:xfrm>
              <a:off x="5737181" y="5749259"/>
              <a:ext cx="7068977" cy="3436491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6783389" y="9124572"/>
              <a:ext cx="6353286" cy="562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969" dirty="0" smtClean="0"/>
                <a:t>Digital / Virtual </a:t>
              </a:r>
              <a:r>
                <a:rPr lang="de-DE" sz="1969" dirty="0" err="1" smtClean="0"/>
                <a:t>Artifacts</a:t>
              </a:r>
              <a:r>
                <a:rPr lang="de-DE" sz="1969" dirty="0"/>
                <a:t> &amp; </a:t>
              </a:r>
              <a:r>
                <a:rPr lang="de-DE" sz="1969" dirty="0" err="1"/>
                <a:t>Process</a:t>
              </a:r>
              <a:endParaRPr lang="de-DE" sz="1969" dirty="0"/>
            </a:p>
          </p:txBody>
        </p:sp>
      </p:grpSp>
      <p:sp>
        <p:nvSpPr>
          <p:cNvPr id="12" name="Rechteck 11"/>
          <p:cNvSpPr/>
          <p:nvPr/>
        </p:nvSpPr>
        <p:spPr>
          <a:xfrm>
            <a:off x="72701" y="1808656"/>
            <a:ext cx="1726100" cy="74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6" dirty="0">
                <a:solidFill>
                  <a:srgbClr val="005096"/>
                </a:solidFill>
                <a:latin typeface="+mj-lt"/>
              </a:rPr>
              <a:t>Image Source: </a:t>
            </a:r>
            <a:r>
              <a:rPr lang="de-DE" sz="1406" dirty="0" err="1">
                <a:latin typeface="+mj-lt"/>
              </a:rPr>
              <a:t>Disruption</a:t>
            </a:r>
            <a:r>
              <a:rPr lang="de-DE" sz="1406" dirty="0">
                <a:latin typeface="+mj-lt"/>
              </a:rPr>
              <a:t>, </a:t>
            </a:r>
            <a:r>
              <a:rPr lang="de-DE" sz="1406" dirty="0" err="1">
                <a:latin typeface="+mj-lt"/>
              </a:rPr>
              <a:t>OpenShift</a:t>
            </a:r>
            <a:r>
              <a:rPr lang="de-DE" sz="1406" dirty="0">
                <a:latin typeface="+mj-lt"/>
              </a:rPr>
              <a:t> </a:t>
            </a:r>
            <a:r>
              <a:rPr lang="de-DE" sz="1406" dirty="0" err="1">
                <a:latin typeface="+mj-lt"/>
              </a:rPr>
              <a:t>Platform</a:t>
            </a:r>
            <a:endParaRPr lang="de-DE" sz="1266" dirty="0"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/>
          <a:srcRect l="45481" r="8406"/>
          <a:stretch/>
        </p:blipFill>
        <p:spPr>
          <a:xfrm>
            <a:off x="5303803" y="1460503"/>
            <a:ext cx="2213523" cy="283985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43" r="39241"/>
          <a:stretch/>
        </p:blipFill>
        <p:spPr>
          <a:xfrm>
            <a:off x="7447905" y="1454406"/>
            <a:ext cx="1531310" cy="337875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94" r="28344"/>
          <a:stretch/>
        </p:blipFill>
        <p:spPr>
          <a:xfrm>
            <a:off x="5457832" y="4319882"/>
            <a:ext cx="1990073" cy="2070214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 bwMode="auto">
          <a:xfrm>
            <a:off x="7101958" y="4443324"/>
            <a:ext cx="2025000" cy="2025000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17" t="417" r="417" b="417"/>
            </a:stretch>
          </a:blipFill>
          <a:ln w="25400" cap="flat" cmpd="sng" algn="ctr">
            <a:solidFill>
              <a:srgbClr val="FF0000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de-DE" sz="2953">
              <a:solidFill>
                <a:srgbClr val="000000"/>
              </a:solidFill>
              <a:latin typeface="Gill Sans" pitchFamily="28" charset="0"/>
              <a:ea typeface="ヒラギノ角ゴ Pro W3" pitchFamily="28" charset="-128"/>
              <a:sym typeface="Gill Sans" pitchFamily="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232422" y="6163054"/>
            <a:ext cx="47148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Human</a:t>
            </a:r>
            <a:r>
              <a:rPr lang="en-US" sz="225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 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&lt;&gt; Computer Interaction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160984" y="1353144"/>
            <a:ext cx="47148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Human</a:t>
            </a:r>
            <a:r>
              <a:rPr lang="en-US" sz="225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 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&lt;&gt; Needs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021844" y="3109228"/>
            <a:ext cx="2725516" cy="158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703" i="1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67544" y="630000"/>
            <a:ext cx="6156684" cy="648000"/>
          </a:xfrm>
          <a:prstGeom prst="rect">
            <a:avLst/>
          </a:prstGeom>
        </p:spPr>
        <p:txBody>
          <a:bodyPr/>
          <a:lstStyle>
            <a:lvl1pPr algn="l" defTabSz="1300460" rtl="0" eaLnBrk="1" latinLnBrk="0" hangingPunct="1">
              <a:spcBef>
                <a:spcPct val="0"/>
              </a:spcBef>
              <a:buNone/>
              <a:defRPr sz="4835" kern="1200">
                <a:solidFill>
                  <a:srgbClr val="00509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3200" dirty="0" smtClean="0"/>
              <a:t>3. Forschungsgeleitete </a:t>
            </a:r>
            <a:r>
              <a:rPr lang="de-DE" sz="3200" dirty="0"/>
              <a:t>Lehre</a:t>
            </a:r>
          </a:p>
        </p:txBody>
      </p:sp>
    </p:spTree>
    <p:extLst>
      <p:ext uri="{BB962C8B-B14F-4D97-AF65-F5344CB8AC3E}">
        <p14:creationId xmlns:p14="http://schemas.microsoft.com/office/powerpoint/2010/main" val="12142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232422" y="6163054"/>
            <a:ext cx="47148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Human</a:t>
            </a:r>
            <a:r>
              <a:rPr lang="en-US" sz="225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 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&lt;&gt; Computer Interaction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160984" y="1353144"/>
            <a:ext cx="47148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+mj-lt"/>
                <a:ea typeface="Roboto Condensed" pitchFamily="2" charset="0"/>
                <a:cs typeface="Calibri" panose="020F0502020204030204" pitchFamily="34" charset="0"/>
              </a:rPr>
              <a:t>Human</a:t>
            </a:r>
            <a:r>
              <a:rPr lang="en-US" sz="225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 </a:t>
            </a:r>
            <a:r>
              <a:rPr lang="en-US" sz="2250" dirty="0">
                <a:solidFill>
                  <a:srgbClr val="005096"/>
                </a:solidFill>
                <a:latin typeface="+mj-lt"/>
                <a:ea typeface="Roboto Condensed" pitchFamily="2" charset="0"/>
                <a:cs typeface="Calibri" panose="020F0502020204030204" pitchFamily="34" charset="0"/>
              </a:rPr>
              <a:t>&lt;&gt; Needs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67544" y="630000"/>
            <a:ext cx="5976000" cy="648000"/>
          </a:xfrm>
          <a:prstGeom prst="rect">
            <a:avLst/>
          </a:prstGeom>
        </p:spPr>
        <p:txBody>
          <a:bodyPr/>
          <a:lstStyle>
            <a:lvl1pPr algn="l" defTabSz="1300460" rtl="0" eaLnBrk="1" latinLnBrk="0" hangingPunct="1">
              <a:spcBef>
                <a:spcPct val="0"/>
              </a:spcBef>
              <a:buNone/>
              <a:defRPr sz="4835" kern="1200">
                <a:solidFill>
                  <a:srgbClr val="00509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3200" dirty="0" smtClean="0"/>
              <a:t>3. Forschungsgeleitete </a:t>
            </a:r>
            <a:r>
              <a:rPr lang="de-DE" sz="3200" dirty="0"/>
              <a:t>Lehre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-288540" y="1772816"/>
            <a:ext cx="3225376" cy="4332605"/>
            <a:chOff x="-288540" y="1772816"/>
            <a:chExt cx="3225376" cy="4332605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-288540" y="1772816"/>
              <a:ext cx="3225376" cy="4332605"/>
              <a:chOff x="-410368" y="2521336"/>
              <a:chExt cx="4587200" cy="6161929"/>
            </a:xfrm>
          </p:grpSpPr>
          <p:sp>
            <p:nvSpPr>
              <p:cNvPr id="8" name="Rechteck 7"/>
              <p:cNvSpPr/>
              <p:nvPr/>
            </p:nvSpPr>
            <p:spPr>
              <a:xfrm>
                <a:off x="664953" y="2521336"/>
                <a:ext cx="3115348" cy="993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969" dirty="0" err="1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Kommunikation</a:t>
                </a:r>
                <a:r>
                  <a:rPr lang="en-US" sz="1969" dirty="0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 &amp; </a:t>
                </a:r>
                <a:br>
                  <a:rPr lang="en-US" sz="1969" dirty="0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</a:br>
                <a:r>
                  <a:rPr lang="en-US" sz="1969" dirty="0" err="1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Inklusion</a:t>
                </a:r>
                <a:endParaRPr lang="de-DE" sz="1969" dirty="0"/>
              </a:p>
            </p:txBody>
          </p:sp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10368" y="4156720"/>
                <a:ext cx="4190668" cy="3157286"/>
              </a:xfrm>
              <a:prstGeom prst="rect">
                <a:avLst/>
              </a:prstGeom>
            </p:spPr>
          </p:pic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2838" y="5372944"/>
                <a:ext cx="2633994" cy="1472047"/>
              </a:xfrm>
              <a:prstGeom prst="rect">
                <a:avLst/>
              </a:prstGeom>
            </p:spPr>
          </p:pic>
          <p:sp>
            <p:nvSpPr>
              <p:cNvPr id="11" name="Rechteck 10"/>
              <p:cNvSpPr/>
              <p:nvPr/>
            </p:nvSpPr>
            <p:spPr>
              <a:xfrm>
                <a:off x="1303292" y="7583012"/>
                <a:ext cx="841712" cy="562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969" dirty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ICT</a:t>
                </a:r>
                <a:endParaRPr lang="de-DE" sz="1969" dirty="0"/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8899" y="8120968"/>
                <a:ext cx="3826005" cy="562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969" dirty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User Centered Design</a:t>
                </a:r>
                <a:endParaRPr lang="de-DE" sz="1969" dirty="0"/>
              </a:p>
            </p:txBody>
          </p:sp>
        </p:grpSp>
        <p:pic>
          <p:nvPicPr>
            <p:cNvPr id="21" name="Picture 4" descr="http://www.its-foerderberatung.at/wp-content/uploads/2013/06/FFG-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83" y="2393404"/>
              <a:ext cx="971947" cy="506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2" y="2632674"/>
              <a:ext cx="1173487" cy="307768"/>
            </a:xfrm>
            <a:prstGeom prst="rect">
              <a:avLst/>
            </a:prstGeom>
          </p:spPr>
        </p:pic>
      </p:grpSp>
      <p:grpSp>
        <p:nvGrpSpPr>
          <p:cNvPr id="29" name="Gruppieren 28"/>
          <p:cNvGrpSpPr/>
          <p:nvPr/>
        </p:nvGrpSpPr>
        <p:grpSpPr>
          <a:xfrm>
            <a:off x="5517634" y="1794500"/>
            <a:ext cx="5202378" cy="4310984"/>
            <a:chOff x="5517634" y="1794500"/>
            <a:chExt cx="5202378" cy="4310984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5517634" y="1794500"/>
              <a:ext cx="5202378" cy="4310984"/>
              <a:chOff x="7847302" y="2552177"/>
              <a:chExt cx="7398937" cy="6131178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9015913" y="2552177"/>
                <a:ext cx="3260608" cy="993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969" dirty="0" err="1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Notfall</a:t>
                </a:r>
                <a:r>
                  <a:rPr lang="en-US" sz="1969" dirty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1969" dirty="0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&amp;</a:t>
                </a:r>
                <a:br>
                  <a:rPr lang="en-US" sz="1969" dirty="0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</a:br>
                <a:r>
                  <a:rPr lang="en-US" sz="1969" dirty="0" smtClean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Disposition (EMD)</a:t>
                </a:r>
                <a:endParaRPr lang="de-DE" sz="1969" dirty="0"/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10534848" y="7690081"/>
                <a:ext cx="2023846" cy="993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969" dirty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Mobile &amp; Wearable</a:t>
                </a:r>
                <a:endParaRPr lang="de-DE" sz="1969" dirty="0"/>
              </a:p>
            </p:txBody>
          </p:sp>
          <p:pic>
            <p:nvPicPr>
              <p:cNvPr id="1026" name="Picture 2" descr="ChainofSurvival_more (2)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7302" y="5177858"/>
                <a:ext cx="7398937" cy="2283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775" y="3025238"/>
              <a:ext cx="1509013" cy="459381"/>
            </a:xfrm>
            <a:prstGeom prst="rect">
              <a:avLst/>
            </a:prstGeom>
          </p:spPr>
        </p:pic>
      </p:grpSp>
      <p:cxnSp>
        <p:nvCxnSpPr>
          <p:cNvPr id="4" name="Gerader Verbinder 3"/>
          <p:cNvCxnSpPr/>
          <p:nvPr/>
        </p:nvCxnSpPr>
        <p:spPr>
          <a:xfrm>
            <a:off x="2984058" y="2115970"/>
            <a:ext cx="0" cy="332376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6120172" y="2115970"/>
            <a:ext cx="0" cy="332376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2"/>
          <p:cNvGrpSpPr/>
          <p:nvPr/>
        </p:nvGrpSpPr>
        <p:grpSpPr>
          <a:xfrm>
            <a:off x="2915816" y="1772816"/>
            <a:ext cx="3769352" cy="4375159"/>
            <a:chOff x="2915816" y="1772816"/>
            <a:chExt cx="3769352" cy="4375159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2915816" y="1772816"/>
              <a:ext cx="3769352" cy="4375159"/>
              <a:chOff x="4146937" y="2521338"/>
              <a:chExt cx="5360857" cy="6222449"/>
            </a:xfrm>
          </p:grpSpPr>
          <p:sp>
            <p:nvSpPr>
              <p:cNvPr id="9" name="Rechteck 8"/>
              <p:cNvSpPr/>
              <p:nvPr/>
            </p:nvSpPr>
            <p:spPr>
              <a:xfrm>
                <a:off x="4146937" y="2521338"/>
                <a:ext cx="4507673" cy="562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969" dirty="0" err="1" smtClean="0">
                    <a:latin typeface="+mj-lt"/>
                    <a:cs typeface="Calibri" panose="020F0502020204030204" pitchFamily="34" charset="0"/>
                  </a:rPr>
                  <a:t>Gangtraining</a:t>
                </a:r>
                <a:r>
                  <a:rPr lang="en-US" sz="1969" dirty="0" smtClean="0">
                    <a:latin typeface="+mj-lt"/>
                    <a:cs typeface="Calibri" panose="020F0502020204030204" pitchFamily="34" charset="0"/>
                  </a:rPr>
                  <a:t> &amp; -</a:t>
                </a:r>
                <a:r>
                  <a:rPr lang="en-US" sz="1969" dirty="0" err="1" smtClean="0">
                    <a:latin typeface="+mj-lt"/>
                    <a:cs typeface="Calibri" panose="020F0502020204030204" pitchFamily="34" charset="0"/>
                  </a:rPr>
                  <a:t>inspektion</a:t>
                </a:r>
                <a:endParaRPr lang="de-DE" sz="1969" dirty="0"/>
              </a:p>
            </p:txBody>
          </p:sp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6478" y="3329871"/>
                <a:ext cx="2905226" cy="2588292"/>
              </a:xfrm>
              <a:prstGeom prst="rect">
                <a:avLst/>
              </a:prstGeom>
            </p:spPr>
          </p:pic>
          <p:sp>
            <p:nvSpPr>
              <p:cNvPr id="14" name="Rechteck 13"/>
              <p:cNvSpPr/>
              <p:nvPr/>
            </p:nvSpPr>
            <p:spPr>
              <a:xfrm>
                <a:off x="4222240" y="8181490"/>
                <a:ext cx="3589268" cy="562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969" dirty="0">
                    <a:latin typeface="+mj-lt"/>
                    <a:cs typeface="Calibri" panose="020F0502020204030204" pitchFamily="34" charset="0"/>
                  </a:rPr>
                  <a:t>Real-Time Feedback</a:t>
                </a:r>
                <a:endParaRPr lang="de-DE" sz="1969" dirty="0"/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4660427" y="7626848"/>
                <a:ext cx="4847367" cy="562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969" dirty="0" err="1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BigData</a:t>
                </a:r>
                <a:r>
                  <a:rPr lang="en-US" sz="1969" dirty="0">
                    <a:latin typeface="+mj-lt"/>
                    <a:ea typeface="Roboto Condensed" pitchFamily="2" charset="0"/>
                    <a:cs typeface="Calibri" panose="020F0502020204030204" pitchFamily="34" charset="0"/>
                  </a:rPr>
                  <a:t> &amp; Machine Learning</a:t>
                </a:r>
                <a:endParaRPr lang="de-DE" sz="1969" dirty="0"/>
              </a:p>
            </p:txBody>
          </p:sp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60427" y="5316941"/>
                <a:ext cx="1971263" cy="1978267"/>
              </a:xfrm>
              <a:prstGeom prst="rect">
                <a:avLst/>
              </a:prstGeom>
            </p:spPr>
          </p:pic>
        </p:grpSp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5" r="29132"/>
            <a:stretch/>
          </p:blipFill>
          <p:spPr>
            <a:xfrm>
              <a:off x="3175863" y="2357674"/>
              <a:ext cx="1010585" cy="712811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80" t="22812" b="39821"/>
            <a:stretch/>
          </p:blipFill>
          <p:spPr>
            <a:xfrm>
              <a:off x="3173051" y="2934236"/>
              <a:ext cx="596907" cy="738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8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Fachhochschul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5096"/>
      </a:accent2>
      <a:accent3>
        <a:srgbClr val="BCBCBC"/>
      </a:accent3>
      <a:accent4>
        <a:srgbClr val="595959"/>
      </a:accent4>
      <a:accent5>
        <a:srgbClr val="BFBFBF"/>
      </a:accent5>
      <a:accent6>
        <a:srgbClr val="8DB3E2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096"/>
        </a:solidFill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Microsoft Office PowerPoint</Application>
  <PresentationFormat>Bildschirmpräsentation (4:3)</PresentationFormat>
  <Paragraphs>199</Paragraphs>
  <Slides>31</Slides>
  <Notes>7</Notes>
  <HiddenSlides>4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0" baseType="lpstr">
      <vt:lpstr>Arial</vt:lpstr>
      <vt:lpstr>Calibri</vt:lpstr>
      <vt:lpstr>Gill Sans</vt:lpstr>
      <vt:lpstr>Roboto</vt:lpstr>
      <vt:lpstr>Roboto Condensed</vt:lpstr>
      <vt:lpstr>Times New Roman</vt:lpstr>
      <vt:lpstr>Wingdings</vt:lpstr>
      <vt:lpstr>ヒラギノ角ゴ Pro W3</vt:lpstr>
      <vt:lpstr>Larissa</vt:lpstr>
      <vt:lpstr>Gesundheit und Technologie </vt:lpstr>
      <vt:lpstr>Digital Healthcare</vt:lpstr>
      <vt:lpstr>Digitale Gesundheit</vt:lpstr>
      <vt:lpstr>1. Bedürfnisorientierung</vt:lpstr>
      <vt:lpstr>Gesundheitsversorgung</vt:lpstr>
      <vt:lpstr>2. Digitalisierung</vt:lpstr>
      <vt:lpstr>PowerPoint-Präsentation</vt:lpstr>
      <vt:lpstr>PowerPoint-Präsentation</vt:lpstr>
      <vt:lpstr>PowerPoint-Präsentation</vt:lpstr>
      <vt:lpstr>PowerPoint-Präsentation</vt:lpstr>
      <vt:lpstr>Kommunikation &amp; Inklusion</vt:lpstr>
      <vt:lpstr>Kommunikation &amp; Inklusion</vt:lpstr>
      <vt:lpstr>PowerPoint-Präsentation</vt:lpstr>
      <vt:lpstr>Gangtraining &amp; -inspektion</vt:lpstr>
      <vt:lpstr>IntelliGAIT</vt:lpstr>
      <vt:lpstr>IntelliGAIT</vt:lpstr>
      <vt:lpstr>Next: Wearables</vt:lpstr>
      <vt:lpstr>Notruf &amp; Disposition</vt:lpstr>
      <vt:lpstr>4. Interdisziplinarität</vt:lpstr>
      <vt:lpstr>Multidisziplinärer Lehrkörper</vt:lpstr>
      <vt:lpstr>Students Project  GogoPad - Back Pain Relief Seat Mat</vt:lpstr>
      <vt:lpstr>Students Project  Digital Waiting Room</vt:lpstr>
      <vt:lpstr>PowerPoint-Präsentation</vt:lpstr>
      <vt:lpstr>PowerPoint-Präsentation</vt:lpstr>
      <vt:lpstr>Digital Healthcare </vt:lpstr>
      <vt:lpstr>PowerPoint-Präsentation</vt:lpstr>
      <vt:lpstr>build.well.being 2017</vt:lpstr>
      <vt:lpstr>Kompetenzorientiertes Curriculum</vt:lpstr>
      <vt:lpstr>GesundheitlerInnen</vt:lpstr>
      <vt:lpstr>TechnikerInnen</vt:lpstr>
      <vt:lpstr>Berufsfelder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</dc:creator>
  <cp:lastModifiedBy>lokadmin</cp:lastModifiedBy>
  <cp:revision>147</cp:revision>
  <dcterms:created xsi:type="dcterms:W3CDTF">2015-03-18T21:46:42Z</dcterms:created>
  <dcterms:modified xsi:type="dcterms:W3CDTF">2017-05-12T06:52:38Z</dcterms:modified>
</cp:coreProperties>
</file>